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76" r:id="rId2"/>
    <p:sldId id="302" r:id="rId3"/>
    <p:sldId id="309" r:id="rId4"/>
    <p:sldId id="303" r:id="rId5"/>
    <p:sldId id="304" r:id="rId6"/>
    <p:sldId id="306" r:id="rId7"/>
    <p:sldId id="279" r:id="rId8"/>
    <p:sldId id="277" r:id="rId9"/>
    <p:sldId id="285" r:id="rId10"/>
    <p:sldId id="281" r:id="rId11"/>
    <p:sldId id="283" r:id="rId12"/>
    <p:sldId id="297" r:id="rId13"/>
    <p:sldId id="256" r:id="rId14"/>
    <p:sldId id="308" r:id="rId15"/>
    <p:sldId id="307" r:id="rId16"/>
    <p:sldId id="257" r:id="rId17"/>
    <p:sldId id="260" r:id="rId18"/>
    <p:sldId id="301" r:id="rId19"/>
    <p:sldId id="262" r:id="rId20"/>
    <p:sldId id="298" r:id="rId21"/>
    <p:sldId id="313" r:id="rId22"/>
    <p:sldId id="314" r:id="rId23"/>
    <p:sldId id="300" r:id="rId24"/>
    <p:sldId id="289" r:id="rId25"/>
    <p:sldId id="263" r:id="rId26"/>
    <p:sldId id="310" r:id="rId27"/>
    <p:sldId id="258" r:id="rId28"/>
    <p:sldId id="259" r:id="rId29"/>
    <p:sldId id="265" r:id="rId30"/>
    <p:sldId id="296" r:id="rId31"/>
    <p:sldId id="311" r:id="rId32"/>
    <p:sldId id="293" r:id="rId33"/>
    <p:sldId id="312" r:id="rId34"/>
    <p:sldId id="266" r:id="rId35"/>
    <p:sldId id="284" r:id="rId36"/>
    <p:sldId id="267" r:id="rId37"/>
    <p:sldId id="268" r:id="rId38"/>
    <p:sldId id="269" r:id="rId39"/>
    <p:sldId id="272" r:id="rId40"/>
    <p:sldId id="271" r:id="rId41"/>
    <p:sldId id="270" r:id="rId42"/>
    <p:sldId id="273" r:id="rId43"/>
    <p:sldId id="274" r:id="rId44"/>
    <p:sldId id="275" r:id="rId4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presProps" Target="presProps.xml" /><Relationship Id="rId50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viewProps" Target="viewProps.xml" /><Relationship Id="rId8" Type="http://schemas.openxmlformats.org/officeDocument/2006/relationships/slide" Target="slides/slide7.xml" 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E7FB339-C7D8-46A7-8CB5-1C5E64A468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A92BD0E-BAB3-4778-A216-2C29BE8B3B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009361A2-66A4-4C4C-BFC4-ECC47F1656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C5F00D1D-6951-40DA-A470-DD9A4BA419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0CAD9275-78C1-4BA6-A3BD-94324738CE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81ABD3B0-0BDE-4321-A67F-452D2AFFDB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081F0D-5DCA-4D66-AC0D-43BBE3F34F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97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FB6EF9E-AC30-4D14-A1D9-552CEE320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BA0E8A-2D74-4276-B8C7-2555C65F58E5}" type="slidenum">
              <a:rPr lang="en-GB" altLang="en-US" sz="1200"/>
              <a:pPr eaLnBrk="1" hangingPunct="1"/>
              <a:t>14</a:t>
            </a:fld>
            <a:endParaRPr lang="en-GB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1ACF92F-8564-4701-9D2F-5486541E4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551E0D6-4889-4E39-872A-00FB896C0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64D31B9-A725-482C-92FF-BE6E72D07C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3BEEFD0-703C-4AE7-AB2F-B598146B7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2EDDD56F-5F90-4534-935B-81E74ED82E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502DD0E7-5AF2-4695-8CF0-0B5033CC3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54B7762D-224E-4876-91BB-8E99B10DB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2A201C26-FF5C-42F3-9938-8167B58ED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DDB56D67-0F30-46E6-A216-F7614BAF3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6B78C587-75B7-456A-8CF7-1FF7B2D0A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99A0F83B-EFEF-40F6-B5DB-A3F70590C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2066D37-D49A-4D23-8EE4-0294C62D5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E57919CA-2530-4166-AC6E-D17BF5E9D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DBE720D9-A8D3-4F5B-A398-26B40099A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E98DF6C5-9652-46B5-9499-24E916D98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4E070F73-6B2D-4150-AB48-F10AC962C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50E68244-1158-4F39-9FEF-496BEF394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5A379E85-B14B-4863-8EE0-3407D51E7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8">
                <a:extLst>
                  <a:ext uri="{FF2B5EF4-FFF2-40B4-BE49-F238E27FC236}">
                    <a16:creationId xmlns:a16="http://schemas.microsoft.com/office/drawing/2014/main" id="{548D538C-EF63-46F5-8FDD-AB17D26AF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9">
                <a:extLst>
                  <a:ext uri="{FF2B5EF4-FFF2-40B4-BE49-F238E27FC236}">
                    <a16:creationId xmlns:a16="http://schemas.microsoft.com/office/drawing/2014/main" id="{D758DDCD-4AB0-42CE-A6CB-EDEC3F369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20">
                <a:extLst>
                  <a:ext uri="{FF2B5EF4-FFF2-40B4-BE49-F238E27FC236}">
                    <a16:creationId xmlns:a16="http://schemas.microsoft.com/office/drawing/2014/main" id="{5A3C98C7-C126-4522-8792-03B3BD15D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21">
                <a:extLst>
                  <a:ext uri="{FF2B5EF4-FFF2-40B4-BE49-F238E27FC236}">
                    <a16:creationId xmlns:a16="http://schemas.microsoft.com/office/drawing/2014/main" id="{17C6E1D8-A950-418D-9E00-F1B4A3B91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22">
                <a:extLst>
                  <a:ext uri="{FF2B5EF4-FFF2-40B4-BE49-F238E27FC236}">
                    <a16:creationId xmlns:a16="http://schemas.microsoft.com/office/drawing/2014/main" id="{E17FA9F0-13F2-4022-B681-62F57EDA9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23">
                <a:extLst>
                  <a:ext uri="{FF2B5EF4-FFF2-40B4-BE49-F238E27FC236}">
                    <a16:creationId xmlns:a16="http://schemas.microsoft.com/office/drawing/2014/main" id="{977BA1AA-D724-4EA7-9A62-8BDD06231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297D4801-B01D-486E-8D1A-275780044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854FC4B9-E8D1-4B63-88E9-2DAF68FED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26">
                <a:extLst>
                  <a:ext uri="{FF2B5EF4-FFF2-40B4-BE49-F238E27FC236}">
                    <a16:creationId xmlns:a16="http://schemas.microsoft.com/office/drawing/2014/main" id="{0461DB4A-6675-4498-88FF-20BD38E80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27">
                <a:extLst>
                  <a:ext uri="{FF2B5EF4-FFF2-40B4-BE49-F238E27FC236}">
                    <a16:creationId xmlns:a16="http://schemas.microsoft.com/office/drawing/2014/main" id="{E82D4FC9-289D-40A9-85D6-9DF86FA5D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28">
                <a:extLst>
                  <a:ext uri="{FF2B5EF4-FFF2-40B4-BE49-F238E27FC236}">
                    <a16:creationId xmlns:a16="http://schemas.microsoft.com/office/drawing/2014/main" id="{B9E7E256-9C33-40C7-92B4-369927B8D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29">
                <a:extLst>
                  <a:ext uri="{FF2B5EF4-FFF2-40B4-BE49-F238E27FC236}">
                    <a16:creationId xmlns:a16="http://schemas.microsoft.com/office/drawing/2014/main" id="{071E0221-DBB2-4BD8-89CC-4072D14A0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E2138189-DAB5-4677-A2C6-BDEDCC1BF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7948ACDB-56FC-4AED-8E90-5C7A03CDA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32">
                <a:extLst>
                  <a:ext uri="{FF2B5EF4-FFF2-40B4-BE49-F238E27FC236}">
                    <a16:creationId xmlns:a16="http://schemas.microsoft.com/office/drawing/2014/main" id="{8E9517C0-E3E6-4FF1-8EB1-E477691E3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33">
                <a:extLst>
                  <a:ext uri="{FF2B5EF4-FFF2-40B4-BE49-F238E27FC236}">
                    <a16:creationId xmlns:a16="http://schemas.microsoft.com/office/drawing/2014/main" id="{431C3CFC-28D5-4E52-9B0B-53712BB85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2ED582D-ED2F-4933-BA37-37E579A3DEF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0C81C5B6-4101-44B9-9935-64BEC498B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53B7B41C-C7B2-4BEC-B959-1EC64B40F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F6645-53BD-4931-BB6D-519FB3986E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15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89DA074B-4F4E-423F-AECB-178808398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D41903A2-2599-467E-B6B6-C7CBD4B37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842A39C9-0E2F-455A-9426-49006AEAE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696F2-9079-4719-BA71-2985637E2F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445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7560E0E2-3FCD-4355-9487-390C5A0F3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EE69A63E-F2A4-4345-8E72-D289709A5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8E12A765-8A61-476F-95EF-2805D21735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59F3E-470A-44AE-8190-C43D3FFC09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64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6747DE0B-7F20-44AB-BD3C-5DF2C3EAD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6C92DEE1-2F8F-4E73-B65C-31A28C6E1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3C160FC6-98E0-4C0C-9FD5-5333225E6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81422-3B61-4F9F-B2C5-009AAA13E7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49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146A39CF-9482-4911-A6F7-D7680E67A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20CA2385-1F9F-46CD-80C5-FDFFDA7C1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2FDFD8CB-66BD-4010-A6F9-21B06295E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65F57-8043-4C98-A579-C0EDE338ED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776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F95E326C-C3E8-4862-AF85-703CFBD93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810DE0CC-D883-42DB-8662-89402E7CF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CC58CB78-D46F-4B11-89F6-92F080101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C5C68-4BF8-46D2-BE2C-4B1A0A298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2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B63EED70-F5AC-4C1C-8769-25617CCD3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CA7231C1-D574-44CF-8C10-63D4BBD7C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3C224E86-D64C-4BEC-8FF4-313BFDFA7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82CE1-EE50-4FEB-B7DF-11E1F8ADB9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29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F2F39FBE-BE75-4683-8978-1E8BDAABD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id="{75C955E3-82EB-4928-8F72-26A29A7FA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38">
            <a:extLst>
              <a:ext uri="{FF2B5EF4-FFF2-40B4-BE49-F238E27FC236}">
                <a16:creationId xmlns:a16="http://schemas.microsoft.com/office/drawing/2014/main" id="{4B1F519C-DF85-45A1-84AA-2B093838E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86E3F-F19E-4AB2-A579-D8302AB016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52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BD4EAF81-6AD7-4CB3-8A77-B02D9E998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6D5052DE-EBAC-41BC-B83E-B91165AC5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AED56B22-D5D7-4B4A-9D57-1E95B09C1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94889-55D4-4AEC-A607-5240915F02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93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>
            <a:extLst>
              <a:ext uri="{FF2B5EF4-FFF2-40B4-BE49-F238E27FC236}">
                <a16:creationId xmlns:a16="http://schemas.microsoft.com/office/drawing/2014/main" id="{1E0E8ABB-D072-499B-B4F9-FA4938EC0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7">
            <a:extLst>
              <a:ext uri="{FF2B5EF4-FFF2-40B4-BE49-F238E27FC236}">
                <a16:creationId xmlns:a16="http://schemas.microsoft.com/office/drawing/2014/main" id="{B37111A9-F638-4FC7-9E86-51F7D9A94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BCDFE668-8F2C-46A6-B6FE-F42E57BE7C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76520-5B88-4115-9239-E65E9ED6BE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7F96567-C8FA-46AC-8567-6F63F85C3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7CFD56F3-671E-4987-90AB-B7B8AA5C6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8E6F2469-2293-44B0-8E9E-4F9F65816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693FF-C972-4512-B42F-61FA22626E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242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A5E0193F-7617-4DFE-80F7-868ADD704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7801FB99-9406-48C6-A4BE-B0F794C4F5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0C9677E8-0FF2-4541-8361-7BF5BAD326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787CD-5D55-45E6-A085-6E2A6D356E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272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1338DFD-B367-42AF-977F-A183E29D4C0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EF772BDE-DFC3-4AEC-A7AD-B1E5AC5D2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9330FDBC-338B-484B-B0C2-4F08F8FA14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>
                <a:extLst>
                  <a:ext uri="{FF2B5EF4-FFF2-40B4-BE49-F238E27FC236}">
                    <a16:creationId xmlns:a16="http://schemas.microsoft.com/office/drawing/2014/main" id="{954A9AA0-1A17-4B0F-8766-23225CC40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6">
                <a:extLst>
                  <a:ext uri="{FF2B5EF4-FFF2-40B4-BE49-F238E27FC236}">
                    <a16:creationId xmlns:a16="http://schemas.microsoft.com/office/drawing/2014/main" id="{E58FFE79-71AA-40E5-B23B-D929E43BA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7">
                <a:extLst>
                  <a:ext uri="{FF2B5EF4-FFF2-40B4-BE49-F238E27FC236}">
                    <a16:creationId xmlns:a16="http://schemas.microsoft.com/office/drawing/2014/main" id="{D9F909D7-BB68-45A5-82A8-968449EA5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8">
                <a:extLst>
                  <a:ext uri="{FF2B5EF4-FFF2-40B4-BE49-F238E27FC236}">
                    <a16:creationId xmlns:a16="http://schemas.microsoft.com/office/drawing/2014/main" id="{CE249621-2B83-4C0C-A2FB-AB1892CD5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Rectangle 9">
                <a:extLst>
                  <a:ext uri="{FF2B5EF4-FFF2-40B4-BE49-F238E27FC236}">
                    <a16:creationId xmlns:a16="http://schemas.microsoft.com/office/drawing/2014/main" id="{881456D5-A465-4F96-B59E-76205D196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Rectangle 10">
                <a:extLst>
                  <a:ext uri="{FF2B5EF4-FFF2-40B4-BE49-F238E27FC236}">
                    <a16:creationId xmlns:a16="http://schemas.microsoft.com/office/drawing/2014/main" id="{E24B2A0A-2883-494A-ADE2-21323611F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Rectangle 11">
                <a:extLst>
                  <a:ext uri="{FF2B5EF4-FFF2-40B4-BE49-F238E27FC236}">
                    <a16:creationId xmlns:a16="http://schemas.microsoft.com/office/drawing/2014/main" id="{F630148F-34B7-475F-A5EC-562BD35B5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1" name="Rectangle 12">
                <a:extLst>
                  <a:ext uri="{FF2B5EF4-FFF2-40B4-BE49-F238E27FC236}">
                    <a16:creationId xmlns:a16="http://schemas.microsoft.com/office/drawing/2014/main" id="{4C6C3EFD-F94E-4B25-938F-413186EB6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2" name="Rectangle 13">
                <a:extLst>
                  <a:ext uri="{FF2B5EF4-FFF2-40B4-BE49-F238E27FC236}">
                    <a16:creationId xmlns:a16="http://schemas.microsoft.com/office/drawing/2014/main" id="{F575A87C-1902-4B84-9D1B-770DF5291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Rectangle 14">
                <a:extLst>
                  <a:ext uri="{FF2B5EF4-FFF2-40B4-BE49-F238E27FC236}">
                    <a16:creationId xmlns:a16="http://schemas.microsoft.com/office/drawing/2014/main" id="{82C4A967-60D5-4660-BF4E-89D9D5545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" name="Rectangle 15">
                <a:extLst>
                  <a:ext uri="{FF2B5EF4-FFF2-40B4-BE49-F238E27FC236}">
                    <a16:creationId xmlns:a16="http://schemas.microsoft.com/office/drawing/2014/main" id="{B781147C-20C7-430C-AE0C-512BABE79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" name="Rectangle 16">
                <a:extLst>
                  <a:ext uri="{FF2B5EF4-FFF2-40B4-BE49-F238E27FC236}">
                    <a16:creationId xmlns:a16="http://schemas.microsoft.com/office/drawing/2014/main" id="{31E177AF-7D59-4B31-AE40-D7B6067B5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" name="Rectangle 17">
                <a:extLst>
                  <a:ext uri="{FF2B5EF4-FFF2-40B4-BE49-F238E27FC236}">
                    <a16:creationId xmlns:a16="http://schemas.microsoft.com/office/drawing/2014/main" id="{016F73F9-0E7C-4276-871F-D97BC928E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" name="Rectangle 18">
                <a:extLst>
                  <a:ext uri="{FF2B5EF4-FFF2-40B4-BE49-F238E27FC236}">
                    <a16:creationId xmlns:a16="http://schemas.microsoft.com/office/drawing/2014/main" id="{76DF9D69-9CE1-438C-AD08-76EC2B349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8" name="Rectangle 19">
                <a:extLst>
                  <a:ext uri="{FF2B5EF4-FFF2-40B4-BE49-F238E27FC236}">
                    <a16:creationId xmlns:a16="http://schemas.microsoft.com/office/drawing/2014/main" id="{9565197E-0F8D-4DE1-9343-4CF88FD17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9" name="Rectangle 20">
                <a:extLst>
                  <a:ext uri="{FF2B5EF4-FFF2-40B4-BE49-F238E27FC236}">
                    <a16:creationId xmlns:a16="http://schemas.microsoft.com/office/drawing/2014/main" id="{DCD134CE-5A69-4D73-AA08-3E60FB8F9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0" name="Rectangle 21">
                <a:extLst>
                  <a:ext uri="{FF2B5EF4-FFF2-40B4-BE49-F238E27FC236}">
                    <a16:creationId xmlns:a16="http://schemas.microsoft.com/office/drawing/2014/main" id="{53E24BB9-C962-4972-ABB1-3577BCDD4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1" name="Rectangle 22">
                <a:extLst>
                  <a:ext uri="{FF2B5EF4-FFF2-40B4-BE49-F238E27FC236}">
                    <a16:creationId xmlns:a16="http://schemas.microsoft.com/office/drawing/2014/main" id="{E040211B-69D3-4283-9321-E7013FC7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2" name="Rectangle 23">
                <a:extLst>
                  <a:ext uri="{FF2B5EF4-FFF2-40B4-BE49-F238E27FC236}">
                    <a16:creationId xmlns:a16="http://schemas.microsoft.com/office/drawing/2014/main" id="{D8496E93-936E-4527-89CC-D9FD27114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3" name="Rectangle 24">
                <a:extLst>
                  <a:ext uri="{FF2B5EF4-FFF2-40B4-BE49-F238E27FC236}">
                    <a16:creationId xmlns:a16="http://schemas.microsoft.com/office/drawing/2014/main" id="{C2894925-19B4-4DD6-AABA-EEF8FA06D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4" name="Rectangle 25">
                <a:extLst>
                  <a:ext uri="{FF2B5EF4-FFF2-40B4-BE49-F238E27FC236}">
                    <a16:creationId xmlns:a16="http://schemas.microsoft.com/office/drawing/2014/main" id="{FE32D120-2218-4CBE-A6EF-DD301D87A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5" name="Rectangle 26">
                <a:extLst>
                  <a:ext uri="{FF2B5EF4-FFF2-40B4-BE49-F238E27FC236}">
                    <a16:creationId xmlns:a16="http://schemas.microsoft.com/office/drawing/2014/main" id="{B5624821-928B-4AA5-A6C8-36861A240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6" name="Rectangle 27">
                <a:extLst>
                  <a:ext uri="{FF2B5EF4-FFF2-40B4-BE49-F238E27FC236}">
                    <a16:creationId xmlns:a16="http://schemas.microsoft.com/office/drawing/2014/main" id="{EBF50331-6D4C-41BF-B693-10B831ACC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7" name="Rectangle 28">
                <a:extLst>
                  <a:ext uri="{FF2B5EF4-FFF2-40B4-BE49-F238E27FC236}">
                    <a16:creationId xmlns:a16="http://schemas.microsoft.com/office/drawing/2014/main" id="{2CBD1DC6-6CD9-4336-BD4D-46474AB37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8" name="Rectangle 29">
                <a:extLst>
                  <a:ext uri="{FF2B5EF4-FFF2-40B4-BE49-F238E27FC236}">
                    <a16:creationId xmlns:a16="http://schemas.microsoft.com/office/drawing/2014/main" id="{3B1205F0-B73F-48BC-A468-13CB2F6D0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9" name="Rectangle 30">
                <a:extLst>
                  <a:ext uri="{FF2B5EF4-FFF2-40B4-BE49-F238E27FC236}">
                    <a16:creationId xmlns:a16="http://schemas.microsoft.com/office/drawing/2014/main" id="{6885B82E-CCC9-4E83-AD82-1709BEA3A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0" name="Rectangle 31">
                <a:extLst>
                  <a:ext uri="{FF2B5EF4-FFF2-40B4-BE49-F238E27FC236}">
                    <a16:creationId xmlns:a16="http://schemas.microsoft.com/office/drawing/2014/main" id="{021AA5F0-1C6B-4A65-A30D-7784C4EE0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1" name="Rectangle 32">
                <a:extLst>
                  <a:ext uri="{FF2B5EF4-FFF2-40B4-BE49-F238E27FC236}">
                    <a16:creationId xmlns:a16="http://schemas.microsoft.com/office/drawing/2014/main" id="{97C05D75-1E28-441C-ADCA-A4F8E8642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2" name="Rectangle 33">
                <a:extLst>
                  <a:ext uri="{FF2B5EF4-FFF2-40B4-BE49-F238E27FC236}">
                    <a16:creationId xmlns:a16="http://schemas.microsoft.com/office/drawing/2014/main" id="{7C579DF5-F301-4015-BA6B-D9ED4C7F5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34">
            <a:extLst>
              <a:ext uri="{FF2B5EF4-FFF2-40B4-BE49-F238E27FC236}">
                <a16:creationId xmlns:a16="http://schemas.microsoft.com/office/drawing/2014/main" id="{619C1C13-AC0A-4B72-B6BF-B4F9C337D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84" name="Rectangle 36">
            <a:extLst>
              <a:ext uri="{FF2B5EF4-FFF2-40B4-BE49-F238E27FC236}">
                <a16:creationId xmlns:a16="http://schemas.microsoft.com/office/drawing/2014/main" id="{72E43770-1D10-40F8-9A40-FCF261591B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5" name="Rectangle 37">
            <a:extLst>
              <a:ext uri="{FF2B5EF4-FFF2-40B4-BE49-F238E27FC236}">
                <a16:creationId xmlns:a16="http://schemas.microsoft.com/office/drawing/2014/main" id="{19C75661-ED50-44F0-A1FE-4A761D37CD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6" name="Rectangle 38">
            <a:extLst>
              <a:ext uri="{FF2B5EF4-FFF2-40B4-BE49-F238E27FC236}">
                <a16:creationId xmlns:a16="http://schemas.microsoft.com/office/drawing/2014/main" id="{71D787AB-7562-4899-9AFD-63767879F3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2784C6-92B7-49EF-B95C-6A48869E271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87" name="Rectangle 39">
            <a:extLst>
              <a:ext uri="{FF2B5EF4-FFF2-40B4-BE49-F238E27FC236}">
                <a16:creationId xmlns:a16="http://schemas.microsoft.com/office/drawing/2014/main" id="{3C619FCC-FAD4-47DE-B999-5DC77F700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4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5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6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8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9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0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1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3899C5-1DDA-494E-BD0C-7BD0D7777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698ECE8-574E-44F9-8D93-4E955E718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		</a:t>
            </a:r>
            <a:r>
              <a:rPr lang="en-GB" sz="5400" dirty="0" err="1"/>
              <a:t>Phòng</a:t>
            </a:r>
            <a:r>
              <a:rPr lang="en-GB" sz="5400" dirty="0"/>
              <a:t> </a:t>
            </a:r>
            <a:r>
              <a:rPr lang="en-GB" sz="5400" dirty="0" err="1"/>
              <a:t>ngự</a:t>
            </a:r>
            <a:r>
              <a:rPr lang="en-GB" sz="5400" dirty="0"/>
              <a:t> </a:t>
            </a:r>
            <a:r>
              <a:rPr lang="en-GB" sz="5400" dirty="0" err="1"/>
              <a:t>tình</a:t>
            </a:r>
            <a:r>
              <a:rPr lang="en-GB" sz="5400" dirty="0"/>
              <a:t> </a:t>
            </a:r>
            <a:r>
              <a:rPr lang="en-GB" sz="5400" dirty="0" err="1"/>
              <a:t>huống</a:t>
            </a:r>
            <a:r>
              <a:rPr lang="en-GB" sz="5400" dirty="0"/>
              <a:t> </a:t>
            </a:r>
            <a:r>
              <a:rPr lang="en-GB" sz="5400" dirty="0" err="1"/>
              <a:t>cố</a:t>
            </a:r>
            <a:r>
              <a:rPr lang="en-GB" sz="5400" dirty="0"/>
              <a:t> </a:t>
            </a:r>
            <a:r>
              <a:rPr lang="en-GB" sz="5400" dirty="0" err="1"/>
              <a:t>định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26B5754-2571-467F-8DE2-BED19CFAB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u="sng" dirty="0" err="1"/>
              <a:t>Các</a:t>
            </a:r>
            <a:r>
              <a:rPr lang="en-GB" sz="2800" b="1" u="sng" dirty="0"/>
              <a:t> </a:t>
            </a:r>
            <a:r>
              <a:rPr lang="en-GB" sz="2800" b="1" u="sng" dirty="0" err="1"/>
              <a:t>hướng</a:t>
            </a:r>
            <a:r>
              <a:rPr lang="en-GB" sz="2800" b="1" u="sng" dirty="0"/>
              <a:t> </a:t>
            </a:r>
            <a:r>
              <a:rPr lang="en-GB" sz="2800" b="1" u="sng" dirty="0" err="1"/>
              <a:t>bóng</a:t>
            </a:r>
            <a:r>
              <a:rPr lang="en-GB" sz="2800" b="1" u="sng" dirty="0"/>
              <a:t> </a:t>
            </a:r>
            <a:r>
              <a:rPr lang="en-GB" sz="2800" b="1" u="sng" dirty="0" err="1"/>
              <a:t>đi</a:t>
            </a:r>
            <a:r>
              <a:rPr lang="en-GB" sz="2800" b="1" u="sng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Bóng</a:t>
            </a:r>
            <a:r>
              <a:rPr lang="en-GB" sz="2800" b="1" dirty="0"/>
              <a:t> </a:t>
            </a:r>
            <a:r>
              <a:rPr lang="en-GB" sz="2800" b="1" dirty="0" err="1"/>
              <a:t>cuộn</a:t>
            </a:r>
            <a:r>
              <a:rPr lang="en-GB" sz="2800" b="1" dirty="0"/>
              <a:t> </a:t>
            </a:r>
            <a:r>
              <a:rPr lang="en-GB" sz="2800" b="1" dirty="0" err="1"/>
              <a:t>vào</a:t>
            </a:r>
            <a:r>
              <a:rPr lang="en-GB" sz="2800" b="1" dirty="0"/>
              <a:t> </a:t>
            </a:r>
            <a:r>
              <a:rPr lang="en-GB" sz="2800" b="1" dirty="0" err="1"/>
              <a:t>trong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Bóng</a:t>
            </a:r>
            <a:r>
              <a:rPr lang="en-GB" sz="2800" b="1" dirty="0"/>
              <a:t> </a:t>
            </a:r>
            <a:r>
              <a:rPr lang="en-GB" sz="2800" b="1" dirty="0" err="1"/>
              <a:t>cuộn</a:t>
            </a:r>
            <a:r>
              <a:rPr lang="en-GB" sz="2800" b="1" dirty="0"/>
              <a:t> </a:t>
            </a:r>
            <a:r>
              <a:rPr lang="en-GB" sz="2800" b="1" dirty="0" err="1"/>
              <a:t>ra</a:t>
            </a:r>
            <a:r>
              <a:rPr lang="en-GB" sz="2800" b="1" dirty="0"/>
              <a:t> </a:t>
            </a:r>
            <a:r>
              <a:rPr lang="en-GB" sz="2800" b="1" dirty="0" err="1"/>
              <a:t>ngoài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Bóng</a:t>
            </a:r>
            <a:r>
              <a:rPr lang="en-GB" sz="2800" b="1" dirty="0"/>
              <a:t> </a:t>
            </a:r>
            <a:r>
              <a:rPr lang="en-GB" sz="2800" b="1" dirty="0" err="1"/>
              <a:t>găm</a:t>
            </a:r>
            <a:r>
              <a:rPr lang="en-GB" sz="2800" b="1" dirty="0"/>
              <a:t> </a:t>
            </a:r>
            <a:r>
              <a:rPr lang="en-GB" sz="2800" b="1" dirty="0" err="1"/>
              <a:t>thẳng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en-GB" sz="2800" b="1" u="sng" dirty="0" err="1"/>
              <a:t>Bóng</a:t>
            </a:r>
            <a:r>
              <a:rPr lang="en-GB" sz="2800" b="1" u="sng" dirty="0"/>
              <a:t> </a:t>
            </a:r>
            <a:r>
              <a:rPr lang="en-GB" sz="2800" b="1" u="sng" dirty="0" err="1"/>
              <a:t>đá</a:t>
            </a:r>
            <a:r>
              <a:rPr lang="en-GB" sz="2800" b="1" u="sng" dirty="0"/>
              <a:t> </a:t>
            </a:r>
            <a:r>
              <a:rPr lang="en-GB" sz="2800" b="1" u="sng" dirty="0" err="1"/>
              <a:t>tấn</a:t>
            </a:r>
            <a:r>
              <a:rPr lang="en-GB" sz="2800" b="1" u="sng" dirty="0"/>
              <a:t> </a:t>
            </a:r>
            <a:r>
              <a:rPr lang="en-GB" sz="2800" b="1" u="sng" dirty="0" err="1"/>
              <a:t>công</a:t>
            </a:r>
            <a:r>
              <a:rPr lang="en-GB" sz="2800" b="1" u="sng" dirty="0"/>
              <a:t> </a:t>
            </a:r>
            <a:r>
              <a:rPr lang="en-GB" sz="2800" b="1" u="sng" dirty="0" err="1"/>
              <a:t>và</a:t>
            </a:r>
            <a:r>
              <a:rPr lang="en-GB" sz="2800" b="1" u="sng" dirty="0"/>
              <a:t> </a:t>
            </a:r>
            <a:r>
              <a:rPr lang="en-GB" sz="2800" b="1" u="sng" dirty="0" err="1"/>
              <a:t>sự</a:t>
            </a:r>
            <a:r>
              <a:rPr lang="en-GB" sz="2800" b="1" u="sng" dirty="0"/>
              <a:t> </a:t>
            </a:r>
            <a:r>
              <a:rPr lang="en-GB" sz="2800" b="1" u="sng" dirty="0" err="1"/>
              <a:t>phụ</a:t>
            </a:r>
            <a:r>
              <a:rPr lang="en-GB" sz="2800" b="1" u="sng" dirty="0"/>
              <a:t> </a:t>
            </a:r>
            <a:r>
              <a:rPr lang="en-GB" sz="2800" b="1" u="sng" dirty="0" err="1"/>
              <a:t>thuộc</a:t>
            </a:r>
            <a:r>
              <a:rPr lang="en-GB" sz="2800" b="1" u="sng" dirty="0"/>
              <a:t> </a:t>
            </a:r>
            <a:r>
              <a:rPr lang="en-GB" sz="2800" b="1" u="sng" dirty="0" err="1"/>
              <a:t>vào</a:t>
            </a:r>
            <a:r>
              <a:rPr lang="en-GB" sz="2800" b="1" u="sng" dirty="0"/>
              <a:t> </a:t>
            </a:r>
            <a:r>
              <a:rPr lang="en-GB" sz="2800" b="1" u="sng" dirty="0" err="1"/>
              <a:t>phòng</a:t>
            </a:r>
            <a:r>
              <a:rPr lang="en-GB" sz="2800" b="1" u="sng" dirty="0"/>
              <a:t> </a:t>
            </a:r>
            <a:r>
              <a:rPr lang="en-GB" sz="2800" b="1" u="sng" dirty="0" err="1"/>
              <a:t>ngự</a:t>
            </a:r>
            <a:endParaRPr lang="en-GB" sz="2800" b="1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en-GB" sz="2800" b="1" u="sng" dirty="0" err="1"/>
              <a:t>Sự</a:t>
            </a:r>
            <a:r>
              <a:rPr lang="en-GB" sz="2800" b="1" u="sng" dirty="0"/>
              <a:t> </a:t>
            </a:r>
            <a:r>
              <a:rPr lang="en-GB" sz="2800" b="1" u="sng" dirty="0" err="1"/>
              <a:t>rõ</a:t>
            </a:r>
            <a:r>
              <a:rPr lang="en-GB" sz="2800" b="1" u="sng" dirty="0"/>
              <a:t> </a:t>
            </a:r>
            <a:r>
              <a:rPr lang="en-GB" sz="2800" b="1" u="sng" dirty="0" err="1"/>
              <a:t>ràng</a:t>
            </a:r>
            <a:r>
              <a:rPr lang="en-GB" sz="2800" b="1" u="sng" dirty="0"/>
              <a:t> </a:t>
            </a:r>
            <a:r>
              <a:rPr lang="en-GB" sz="2800" b="1" u="sng" dirty="0" err="1"/>
              <a:t>và</a:t>
            </a:r>
            <a:r>
              <a:rPr lang="en-GB" sz="2800" b="1" u="sng" dirty="0"/>
              <a:t> </a:t>
            </a:r>
            <a:r>
              <a:rPr lang="en-GB" sz="2800" b="1" u="sng" dirty="0" err="1"/>
              <a:t>bắt</a:t>
            </a:r>
            <a:r>
              <a:rPr lang="en-GB" sz="2800" b="1" u="sng" dirty="0"/>
              <a:t> </a:t>
            </a:r>
            <a:r>
              <a:rPr lang="en-GB" sz="2800" b="1" u="sng" dirty="0" err="1"/>
              <a:t>buột</a:t>
            </a:r>
            <a:endParaRPr lang="en-GB" sz="2800" b="1" u="sng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en-GB" sz="2800" b="1" u="sng" dirty="0" err="1"/>
              <a:t>Phản</a:t>
            </a:r>
            <a:r>
              <a:rPr lang="en-GB" sz="2800" b="1" u="sng" dirty="0"/>
              <a:t> </a:t>
            </a:r>
            <a:r>
              <a:rPr lang="en-GB" sz="2800" b="1" u="sng" dirty="0" err="1"/>
              <a:t>công</a:t>
            </a:r>
            <a:r>
              <a:rPr lang="en-GB" sz="2800" b="1" u="sng" dirty="0"/>
              <a:t>- </a:t>
            </a:r>
            <a:r>
              <a:rPr lang="en-GB" sz="2800" b="1" u="sng" dirty="0" err="1"/>
              <a:t>tấn</a:t>
            </a:r>
            <a:r>
              <a:rPr lang="en-GB" sz="2800" b="1" u="sng" dirty="0"/>
              <a:t> </a:t>
            </a:r>
            <a:r>
              <a:rPr lang="en-GB" sz="2800" b="1" u="sng" dirty="0" err="1"/>
              <a:t>công</a:t>
            </a:r>
            <a:r>
              <a:rPr lang="en-GB" sz="2800" b="1" u="sng" dirty="0"/>
              <a:t>- </a:t>
            </a:r>
            <a:r>
              <a:rPr lang="en-GB" sz="2800" b="1" u="sng" dirty="0" err="1"/>
              <a:t>sự</a:t>
            </a:r>
            <a:r>
              <a:rPr lang="en-GB" sz="2800" b="1" u="sng" dirty="0"/>
              <a:t> </a:t>
            </a:r>
            <a:r>
              <a:rPr lang="en-GB" sz="2800" b="1" u="sng" dirty="0" err="1"/>
              <a:t>bảo</a:t>
            </a:r>
            <a:r>
              <a:rPr lang="en-GB" sz="2800" b="1" u="sng" dirty="0"/>
              <a:t> </a:t>
            </a:r>
            <a:r>
              <a:rPr lang="en-GB" sz="2800" b="1" u="sng" dirty="0" err="1"/>
              <a:t>đảm</a:t>
            </a:r>
            <a:endParaRPr lang="en-GB" sz="2800" b="1" u="sng" dirty="0"/>
          </a:p>
        </p:txBody>
      </p:sp>
      <p:sp>
        <p:nvSpPr>
          <p:cNvPr id="12291" name="Oval 3">
            <a:extLst>
              <a:ext uri="{FF2B5EF4-FFF2-40B4-BE49-F238E27FC236}">
                <a16:creationId xmlns:a16="http://schemas.microsoft.com/office/drawing/2014/main" id="{E5817935-8EF1-46AE-8A35-04B946E3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628775"/>
            <a:ext cx="3600450" cy="1706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 dirty="0" err="1"/>
              <a:t>Vị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trí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của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bóng</a:t>
            </a:r>
            <a:r>
              <a:rPr lang="en-GB" altLang="en-US" sz="2000" dirty="0"/>
              <a:t>.</a:t>
            </a:r>
          </a:p>
          <a:p>
            <a:pPr algn="ctr" eaLnBrk="1" hangingPunct="1"/>
            <a:r>
              <a:rPr lang="en-GB" altLang="en-US" sz="2000" dirty="0" err="1"/>
              <a:t>Hướng</a:t>
            </a:r>
            <a:r>
              <a:rPr lang="en-GB" altLang="en-US" sz="2000" dirty="0"/>
              <a:t> di </a:t>
            </a:r>
            <a:r>
              <a:rPr lang="en-GB" altLang="en-US" sz="2000" dirty="0" err="1"/>
              <a:t>chuyển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của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bóng</a:t>
            </a:r>
            <a:endParaRPr lang="en-GB" altLang="en-US" sz="2000" dirty="0"/>
          </a:p>
          <a:p>
            <a:pPr algn="ctr" eaLnBrk="1" hangingPunct="1"/>
            <a:r>
              <a:rPr lang="en-GB" altLang="en-US" sz="2000" dirty="0" err="1"/>
              <a:t>Khoảng</a:t>
            </a:r>
            <a:r>
              <a:rPr lang="en-GB" altLang="en-US" sz="2000" dirty="0"/>
              <a:t> </a:t>
            </a:r>
            <a:r>
              <a:rPr lang="en-GB" altLang="en-US" sz="2000" dirty="0" err="1"/>
              <a:t>cách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đến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khung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thành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128B007-1499-4842-A5CC-3C324AC94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72400" cy="481013"/>
          </a:xfrm>
        </p:spPr>
        <p:txBody>
          <a:bodyPr/>
          <a:lstStyle/>
          <a:p>
            <a:pPr eaLnBrk="1" hangingPunct="1"/>
            <a:r>
              <a:rPr lang="en-GB" altLang="en-US" u="sng" dirty="0" err="1"/>
              <a:t>Chất</a:t>
            </a:r>
            <a:r>
              <a:rPr lang="en-GB" altLang="en-US" u="sng" dirty="0"/>
              <a:t> </a:t>
            </a:r>
            <a:r>
              <a:rPr lang="en-GB" altLang="en-US" u="sng" dirty="0" err="1"/>
              <a:t>lượng</a:t>
            </a:r>
            <a:r>
              <a:rPr lang="en-GB" altLang="en-US" u="sng" dirty="0"/>
              <a:t> </a:t>
            </a:r>
            <a:r>
              <a:rPr lang="en-GB" altLang="en-US" u="sng" dirty="0" err="1"/>
              <a:t>về</a:t>
            </a:r>
            <a:r>
              <a:rPr lang="en-GB" altLang="en-US" u="sng" dirty="0"/>
              <a:t> </a:t>
            </a:r>
            <a:r>
              <a:rPr lang="en-GB" altLang="en-US" u="sng" dirty="0" err="1"/>
              <a:t>thể</a:t>
            </a:r>
            <a:r>
              <a:rPr lang="en-GB" altLang="en-US" u="sng" dirty="0"/>
              <a:t> </a:t>
            </a:r>
            <a:r>
              <a:rPr lang="en-GB" altLang="en-US" u="sng" dirty="0" err="1"/>
              <a:t>chất</a:t>
            </a:r>
            <a:endParaRPr lang="en-GB" altLang="en-US" u="sng" dirty="0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DB76D4C-162F-4481-B791-0840FF3CE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Kỉ</a:t>
            </a:r>
            <a:r>
              <a:rPr lang="en-GB" sz="2800" b="1" dirty="0"/>
              <a:t> </a:t>
            </a:r>
            <a:r>
              <a:rPr lang="en-GB" sz="2800" b="1" dirty="0" err="1"/>
              <a:t>luật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Sự</a:t>
            </a:r>
            <a:r>
              <a:rPr lang="en-GB" sz="2800" b="1" dirty="0"/>
              <a:t> </a:t>
            </a:r>
            <a:r>
              <a:rPr lang="en-GB" sz="2800" b="1" dirty="0" err="1"/>
              <a:t>tập</a:t>
            </a:r>
            <a:r>
              <a:rPr lang="en-GB" sz="2800" b="1" dirty="0"/>
              <a:t> </a:t>
            </a:r>
            <a:r>
              <a:rPr lang="en-GB" sz="2800" b="1" dirty="0" err="1"/>
              <a:t>trung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Sự</a:t>
            </a:r>
            <a:r>
              <a:rPr lang="en-GB" sz="2800" b="1" dirty="0"/>
              <a:t> </a:t>
            </a:r>
            <a:r>
              <a:rPr lang="en-GB" sz="2800" b="1" dirty="0" err="1"/>
              <a:t>linh</a:t>
            </a:r>
            <a:r>
              <a:rPr lang="en-GB" sz="2800" b="1" dirty="0"/>
              <a:t> </a:t>
            </a:r>
            <a:r>
              <a:rPr lang="en-GB" sz="2800" b="1" dirty="0" err="1"/>
              <a:t>động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Sự</a:t>
            </a:r>
            <a:r>
              <a:rPr lang="en-GB" sz="2800" b="1" dirty="0"/>
              <a:t> </a:t>
            </a:r>
            <a:r>
              <a:rPr lang="en-GB" sz="2800" b="1" dirty="0" err="1"/>
              <a:t>bình</a:t>
            </a:r>
            <a:r>
              <a:rPr lang="en-GB" sz="2800" b="1" dirty="0"/>
              <a:t> </a:t>
            </a:r>
            <a:r>
              <a:rPr lang="en-GB" sz="2800" b="1" dirty="0" err="1"/>
              <a:t>tĩnh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Sự</a:t>
            </a:r>
            <a:r>
              <a:rPr lang="en-GB" sz="2800" b="1" dirty="0"/>
              <a:t> </a:t>
            </a:r>
            <a:r>
              <a:rPr lang="en-GB" sz="2800" b="1" dirty="0" err="1"/>
              <a:t>quyết</a:t>
            </a:r>
            <a:r>
              <a:rPr lang="en-GB" sz="2800" b="1" dirty="0"/>
              <a:t> </a:t>
            </a:r>
            <a:r>
              <a:rPr lang="en-GB" sz="2800" b="1" dirty="0" err="1"/>
              <a:t>tâm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Đọc</a:t>
            </a:r>
            <a:r>
              <a:rPr lang="en-GB" sz="2800" b="1" dirty="0"/>
              <a:t> </a:t>
            </a:r>
            <a:r>
              <a:rPr lang="en-GB" sz="2800" b="1" dirty="0" err="1"/>
              <a:t>tình</a:t>
            </a:r>
            <a:r>
              <a:rPr lang="en-GB" sz="2800" b="1" dirty="0"/>
              <a:t> </a:t>
            </a:r>
            <a:r>
              <a:rPr lang="en-GB" sz="2800" b="1" dirty="0" err="1"/>
              <a:t>huống</a:t>
            </a: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dirty="0" err="1"/>
              <a:t>Lường</a:t>
            </a:r>
            <a:r>
              <a:rPr lang="en-GB" sz="2800" b="1" dirty="0"/>
              <a:t> </a:t>
            </a:r>
            <a:r>
              <a:rPr lang="en-GB" sz="2800" b="1" dirty="0" err="1"/>
              <a:t>trước</a:t>
            </a:r>
            <a:r>
              <a:rPr lang="en-GB" sz="2800" b="1" dirty="0"/>
              <a:t> </a:t>
            </a:r>
            <a:r>
              <a:rPr lang="en-GB" sz="2800" b="1" dirty="0" err="1"/>
              <a:t>được</a:t>
            </a:r>
            <a:r>
              <a:rPr lang="en-GB" sz="2800" b="1" dirty="0"/>
              <a:t> </a:t>
            </a:r>
            <a:r>
              <a:rPr lang="en-GB" sz="2800" b="1" dirty="0" err="1"/>
              <a:t>các</a:t>
            </a:r>
            <a:r>
              <a:rPr lang="en-GB" sz="2800" b="1" dirty="0"/>
              <a:t> </a:t>
            </a:r>
            <a:r>
              <a:rPr lang="en-GB" sz="2800" b="1" dirty="0" err="1"/>
              <a:t>bước</a:t>
            </a:r>
            <a:r>
              <a:rPr lang="en-GB" sz="2800" b="1" dirty="0"/>
              <a:t> di </a:t>
            </a:r>
            <a:r>
              <a:rPr lang="en-GB" sz="2800" b="1" dirty="0" err="1"/>
              <a:t>chuyển</a:t>
            </a:r>
            <a:endParaRPr lang="en-GB" sz="2800" b="1" dirty="0"/>
          </a:p>
        </p:txBody>
      </p:sp>
      <p:pic>
        <p:nvPicPr>
          <p:cNvPr id="13316" name="Picture 4" descr="Sport pics Bristol 003">
            <a:extLst>
              <a:ext uri="{FF2B5EF4-FFF2-40B4-BE49-F238E27FC236}">
                <a16:creationId xmlns:a16="http://schemas.microsoft.com/office/drawing/2014/main" id="{67D9E1C2-1203-4109-AA70-289C93268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12875"/>
            <a:ext cx="489585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9E9F209-4534-49D1-87C7-BBDC1B4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072971B-7F9F-4990-833B-BF5B4B892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275"/>
            <a:ext cx="9144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		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điểm</a:t>
            </a:r>
            <a:r>
              <a:rPr lang="en-GB" sz="2800" dirty="0"/>
              <a:t> </a:t>
            </a:r>
            <a:r>
              <a:rPr lang="en-GB" sz="2800" dirty="0" err="1"/>
              <a:t>có</a:t>
            </a:r>
            <a:r>
              <a:rPr lang="en-GB" sz="2800" dirty="0"/>
              <a:t> </a:t>
            </a:r>
            <a:r>
              <a:rPr lang="en-GB" sz="2800" dirty="0" err="1"/>
              <a:t>lợi</a:t>
            </a:r>
            <a:r>
              <a:rPr lang="en-GB" sz="2800" dirty="0"/>
              <a:t> </a:t>
            </a:r>
            <a:r>
              <a:rPr lang="en-GB" sz="2800" dirty="0" err="1"/>
              <a:t>và</a:t>
            </a:r>
            <a:r>
              <a:rPr lang="en-GB" sz="2800" dirty="0"/>
              <a:t> </a:t>
            </a:r>
            <a:r>
              <a:rPr lang="en-GB" sz="2800" dirty="0" err="1"/>
              <a:t>bất</a:t>
            </a:r>
            <a:r>
              <a:rPr lang="en-GB" sz="2800" dirty="0"/>
              <a:t> </a:t>
            </a:r>
            <a:r>
              <a:rPr lang="en-GB" sz="2800" dirty="0" err="1"/>
              <a:t>lợi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khu</a:t>
            </a:r>
            <a:r>
              <a:rPr lang="en-GB" sz="2800" dirty="0"/>
              <a:t> </a:t>
            </a:r>
            <a:r>
              <a:rPr lang="en-GB" sz="2800" dirty="0" err="1"/>
              <a:t>vực</a:t>
            </a:r>
            <a:r>
              <a:rPr lang="en-GB" sz="2800" dirty="0"/>
              <a:t> </a:t>
            </a:r>
            <a:r>
              <a:rPr lang="en-GB" sz="2800" dirty="0" err="1"/>
              <a:t>được</a:t>
            </a:r>
            <a:r>
              <a:rPr lang="en-GB" sz="2800" dirty="0"/>
              <a:t> chia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227B06E-418D-412A-B7C8-C1C399408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3C96522-22AA-415A-8ACD-6898100F3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err="1"/>
              <a:t>Phòng</a:t>
            </a:r>
            <a:r>
              <a:rPr lang="en-GB" dirty="0"/>
              <a:t> </a:t>
            </a:r>
            <a:r>
              <a:rPr lang="en-GB" dirty="0" err="1"/>
              <a:t>ngự</a:t>
            </a:r>
            <a:r>
              <a:rPr lang="en-GB" dirty="0"/>
              <a:t> </a:t>
            </a:r>
            <a:r>
              <a:rPr lang="en-GB" dirty="0" err="1"/>
              <a:t>theo</a:t>
            </a:r>
            <a:r>
              <a:rPr lang="en-GB" dirty="0"/>
              <a:t> </a:t>
            </a:r>
            <a:r>
              <a:rPr lang="en-GB" dirty="0" err="1"/>
              <a:t>khu</a:t>
            </a:r>
            <a:r>
              <a:rPr lang="en-GB" dirty="0"/>
              <a:t> </a:t>
            </a:r>
            <a:r>
              <a:rPr lang="en-GB" dirty="0" err="1"/>
              <a:t>vực</a:t>
            </a:r>
            <a:endParaRPr lang="en-GB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u="sng" dirty="0"/>
              <a:t>-Ở </a:t>
            </a:r>
            <a:r>
              <a:rPr lang="en-GB" u="sng" dirty="0" err="1"/>
              <a:t>những</a:t>
            </a:r>
            <a:r>
              <a:rPr lang="en-GB" u="sng" dirty="0"/>
              <a:t> </a:t>
            </a:r>
            <a:r>
              <a:rPr lang="en-GB" u="sng" dirty="0" err="1"/>
              <a:t>quả</a:t>
            </a:r>
            <a:r>
              <a:rPr lang="en-GB" u="sng" dirty="0"/>
              <a:t> </a:t>
            </a:r>
            <a:r>
              <a:rPr lang="en-GB" u="sng" dirty="0" err="1"/>
              <a:t>phạt</a:t>
            </a:r>
            <a:r>
              <a:rPr lang="en-GB" u="sng" dirty="0"/>
              <a:t> </a:t>
            </a:r>
            <a:r>
              <a:rPr lang="en-GB" u="sng" dirty="0" err="1"/>
              <a:t>góc</a:t>
            </a:r>
            <a:r>
              <a:rPr lang="en-GB" u="sng" dirty="0"/>
              <a:t> </a:t>
            </a:r>
            <a:r>
              <a:rPr lang="en-GB" u="sng" dirty="0" err="1"/>
              <a:t>và</a:t>
            </a:r>
            <a:r>
              <a:rPr lang="en-GB" u="sng" dirty="0"/>
              <a:t> </a:t>
            </a:r>
            <a:r>
              <a:rPr lang="en-GB" u="sng" dirty="0" err="1"/>
              <a:t>những</a:t>
            </a:r>
            <a:r>
              <a:rPr lang="en-GB" u="sng" dirty="0"/>
              <a:t> </a:t>
            </a:r>
            <a:r>
              <a:rPr lang="en-GB" u="sng" dirty="0" err="1"/>
              <a:t>quả</a:t>
            </a:r>
            <a:r>
              <a:rPr lang="en-GB" u="sng" dirty="0"/>
              <a:t> </a:t>
            </a:r>
            <a:r>
              <a:rPr lang="en-GB" u="sng" dirty="0" err="1"/>
              <a:t>đá</a:t>
            </a:r>
            <a:r>
              <a:rPr lang="en-GB" u="sng" dirty="0"/>
              <a:t> </a:t>
            </a:r>
            <a:r>
              <a:rPr lang="en-GB" u="sng" dirty="0" err="1"/>
              <a:t>phạt</a:t>
            </a:r>
            <a:r>
              <a:rPr lang="en-GB" u="sng" dirty="0"/>
              <a:t> </a:t>
            </a:r>
            <a:r>
              <a:rPr lang="en-GB" u="sng" dirty="0" err="1"/>
              <a:t>diện</a:t>
            </a:r>
            <a:r>
              <a:rPr lang="en-GB" u="sng" dirty="0"/>
              <a:t> </a:t>
            </a:r>
            <a:r>
              <a:rPr lang="en-GB" u="sng" dirty="0" err="1"/>
              <a:t>rộng</a:t>
            </a:r>
            <a:endParaRPr lang="en-GB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- </a:t>
            </a:r>
            <a:r>
              <a:rPr lang="en-GB" dirty="0" err="1"/>
              <a:t>Giữ</a:t>
            </a:r>
            <a:r>
              <a:rPr lang="en-GB" dirty="0"/>
              <a:t> </a:t>
            </a:r>
            <a:r>
              <a:rPr lang="en-GB" dirty="0" err="1"/>
              <a:t>và</a:t>
            </a:r>
            <a:r>
              <a:rPr lang="en-GB" dirty="0"/>
              <a:t> </a:t>
            </a:r>
            <a:r>
              <a:rPr lang="en-GB" dirty="0" err="1"/>
              <a:t>bảo</a:t>
            </a:r>
            <a:r>
              <a:rPr lang="en-GB" dirty="0"/>
              <a:t> </a:t>
            </a:r>
            <a:r>
              <a:rPr lang="en-GB" dirty="0" err="1"/>
              <a:t>vệ</a:t>
            </a:r>
            <a:r>
              <a:rPr lang="en-GB" dirty="0"/>
              <a:t> </a:t>
            </a:r>
            <a:r>
              <a:rPr lang="en-GB" dirty="0" err="1"/>
              <a:t>những</a:t>
            </a:r>
            <a:r>
              <a:rPr lang="en-GB" dirty="0"/>
              <a:t> </a:t>
            </a:r>
            <a:r>
              <a:rPr lang="en-GB" dirty="0" err="1"/>
              <a:t>khu</a:t>
            </a:r>
            <a:r>
              <a:rPr lang="en-GB" dirty="0"/>
              <a:t> </a:t>
            </a:r>
            <a:r>
              <a:rPr lang="en-GB" dirty="0" err="1"/>
              <a:t>vực</a:t>
            </a:r>
            <a:r>
              <a:rPr lang="en-GB" dirty="0"/>
              <a:t> </a:t>
            </a:r>
            <a:r>
              <a:rPr lang="en-GB" dirty="0" err="1"/>
              <a:t>ghi</a:t>
            </a:r>
            <a:r>
              <a:rPr lang="en-GB" dirty="0"/>
              <a:t> </a:t>
            </a:r>
            <a:r>
              <a:rPr lang="en-GB" dirty="0" err="1"/>
              <a:t>bàn</a:t>
            </a:r>
            <a:r>
              <a:rPr lang="en-GB" dirty="0"/>
              <a:t> </a:t>
            </a:r>
            <a:r>
              <a:rPr lang="en-GB" dirty="0" err="1"/>
              <a:t>quan</a:t>
            </a:r>
            <a:r>
              <a:rPr lang="en-GB" dirty="0"/>
              <a:t> </a:t>
            </a:r>
            <a:r>
              <a:rPr lang="en-GB" dirty="0" err="1"/>
              <a:t>trọng</a:t>
            </a:r>
            <a:r>
              <a:rPr lang="en-GB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E1F1EFD2-B730-44B2-B766-F53F5EF70892}"/>
              </a:ext>
            </a:extLst>
          </p:cNvPr>
          <p:cNvGrpSpPr>
            <a:grpSpLocks/>
          </p:cNvGrpSpPr>
          <p:nvPr/>
        </p:nvGrpSpPr>
        <p:grpSpPr bwMode="auto">
          <a:xfrm>
            <a:off x="-14288" y="-12700"/>
            <a:ext cx="9158288" cy="6870700"/>
            <a:chOff x="0" y="-8"/>
            <a:chExt cx="5769" cy="4328"/>
          </a:xfrm>
        </p:grpSpPr>
        <p:sp>
          <p:nvSpPr>
            <p:cNvPr id="16402" name="Rectangle 3">
              <a:extLst>
                <a:ext uri="{FF2B5EF4-FFF2-40B4-BE49-F238E27FC236}">
                  <a16:creationId xmlns:a16="http://schemas.microsoft.com/office/drawing/2014/main" id="{5892F715-00CA-4415-B209-1611CEECA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6403" name="Oval 4">
              <a:extLst>
                <a:ext uri="{FF2B5EF4-FFF2-40B4-BE49-F238E27FC236}">
                  <a16:creationId xmlns:a16="http://schemas.microsoft.com/office/drawing/2014/main" id="{0F7CB527-064B-4038-9640-14A5EBE25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1616"/>
              <a:ext cx="1147" cy="1117"/>
            </a:xfrm>
            <a:prstGeom prst="ellipse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Line 5">
              <a:extLst>
                <a:ext uri="{FF2B5EF4-FFF2-40B4-BE49-F238E27FC236}">
                  <a16:creationId xmlns:a16="http://schemas.microsoft.com/office/drawing/2014/main" id="{FA8DD1EB-5D7A-41CB-BA01-4EACE2CEC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-8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6">
              <a:extLst>
                <a:ext uri="{FF2B5EF4-FFF2-40B4-BE49-F238E27FC236}">
                  <a16:creationId xmlns:a16="http://schemas.microsoft.com/office/drawing/2014/main" id="{16258805-7B03-4E76-8BE2-201CC7CED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600"/>
              <a:ext cx="1008" cy="1120"/>
            </a:xfrm>
            <a:prstGeom prst="ellipse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Oval 7">
              <a:extLst>
                <a:ext uri="{FF2B5EF4-FFF2-40B4-BE49-F238E27FC236}">
                  <a16:creationId xmlns:a16="http://schemas.microsoft.com/office/drawing/2014/main" id="{3645AFFF-8825-436B-9272-45492F54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1604"/>
              <a:ext cx="1008" cy="1116"/>
            </a:xfrm>
            <a:prstGeom prst="ellipse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7" name="Rectangle 8">
              <a:extLst>
                <a:ext uri="{FF2B5EF4-FFF2-40B4-BE49-F238E27FC236}">
                  <a16:creationId xmlns:a16="http://schemas.microsoft.com/office/drawing/2014/main" id="{D0E1BF41-2B38-40C6-8B7F-1BFADA8A4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90"/>
              <a:ext cx="1248" cy="24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6408" name="Rectangle 9">
              <a:extLst>
                <a:ext uri="{FF2B5EF4-FFF2-40B4-BE49-F238E27FC236}">
                  <a16:creationId xmlns:a16="http://schemas.microsoft.com/office/drawing/2014/main" id="{F7FC9172-8C84-4950-B87A-FC6E2108D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916"/>
              <a:ext cx="1248" cy="24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9" name="Rectangle 10">
              <a:extLst>
                <a:ext uri="{FF2B5EF4-FFF2-40B4-BE49-F238E27FC236}">
                  <a16:creationId xmlns:a16="http://schemas.microsoft.com/office/drawing/2014/main" id="{AED79AE5-DDD4-44A5-B378-D54C9F2B3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34"/>
              <a:ext cx="528" cy="1440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Rectangle 11">
              <a:extLst>
                <a:ext uri="{FF2B5EF4-FFF2-40B4-BE49-F238E27FC236}">
                  <a16:creationId xmlns:a16="http://schemas.microsoft.com/office/drawing/2014/main" id="{2ED75A00-EE75-486D-9CDE-BB931F59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1451"/>
              <a:ext cx="528" cy="1440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AutoShape 12">
              <a:extLst>
                <a:ext uri="{FF2B5EF4-FFF2-40B4-BE49-F238E27FC236}">
                  <a16:creationId xmlns:a16="http://schemas.microsoft.com/office/drawing/2014/main" id="{4E77107A-7ACE-4BC4-8C45-37599F757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224"/>
              <a:ext cx="96" cy="96"/>
            </a:xfrm>
            <a:prstGeom prst="rtTriangle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2" name="AutoShape 13">
              <a:extLst>
                <a:ext uri="{FF2B5EF4-FFF2-40B4-BE49-F238E27FC236}">
                  <a16:creationId xmlns:a16="http://schemas.microsoft.com/office/drawing/2014/main" id="{E91C2E48-403E-4533-9687-7D9196EFFA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85735">
              <a:off x="5664" y="4224"/>
              <a:ext cx="96" cy="96"/>
            </a:xfrm>
            <a:prstGeom prst="rtTriangle">
              <a:avLst/>
            </a:prstGeom>
            <a:solidFill>
              <a:srgbClr val="33CC33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3" name="Line 14">
              <a:extLst>
                <a:ext uri="{FF2B5EF4-FFF2-40B4-BE49-F238E27FC236}">
                  <a16:creationId xmlns:a16="http://schemas.microsoft.com/office/drawing/2014/main" id="{B54C9AB4-2786-4AEB-A653-BCDD798B8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0"/>
              <a:ext cx="96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Line 15">
              <a:extLst>
                <a:ext uri="{FF2B5EF4-FFF2-40B4-BE49-F238E27FC236}">
                  <a16:creationId xmlns:a16="http://schemas.microsoft.com/office/drawing/2014/main" id="{E22A1407-4F68-43E5-9991-E49E2B6821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0"/>
              <a:ext cx="96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Oval 16">
              <a:extLst>
                <a:ext uri="{FF2B5EF4-FFF2-40B4-BE49-F238E27FC236}">
                  <a16:creationId xmlns:a16="http://schemas.microsoft.com/office/drawing/2014/main" id="{E3700568-093C-4247-BFA9-4E530D555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160"/>
              <a:ext cx="48" cy="48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Oval 17">
              <a:extLst>
                <a:ext uri="{FF2B5EF4-FFF2-40B4-BE49-F238E27FC236}">
                  <a16:creationId xmlns:a16="http://schemas.microsoft.com/office/drawing/2014/main" id="{06DC5E94-BAFC-45E3-A60A-3B083B23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160"/>
              <a:ext cx="48" cy="48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Oval 18">
              <a:extLst>
                <a:ext uri="{FF2B5EF4-FFF2-40B4-BE49-F238E27FC236}">
                  <a16:creationId xmlns:a16="http://schemas.microsoft.com/office/drawing/2014/main" id="{3021FBB4-6F60-41A8-86B2-1417623AF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2151"/>
              <a:ext cx="48" cy="48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Line 19">
              <a:extLst>
                <a:ext uri="{FF2B5EF4-FFF2-40B4-BE49-F238E27FC236}">
                  <a16:creationId xmlns:a16="http://schemas.microsoft.com/office/drawing/2014/main" id="{E6495FD8-E9D0-4201-893B-14CEE8768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797"/>
              <a:ext cx="0" cy="68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20">
              <a:extLst>
                <a:ext uri="{FF2B5EF4-FFF2-40B4-BE49-F238E27FC236}">
                  <a16:creationId xmlns:a16="http://schemas.microsoft.com/office/drawing/2014/main" id="{E79FB861-15D3-4480-ADC5-AF3D56E826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1815"/>
              <a:ext cx="9" cy="70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7" name="Oval 21" descr="Large confetti">
            <a:extLst>
              <a:ext uri="{FF2B5EF4-FFF2-40B4-BE49-F238E27FC236}">
                <a16:creationId xmlns:a16="http://schemas.microsoft.com/office/drawing/2014/main" id="{B0375ADD-95B8-4A2B-A40D-1DC38A11B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357563"/>
            <a:ext cx="139700" cy="114300"/>
          </a:xfrm>
          <a:prstGeom prst="ellipse">
            <a:avLst/>
          </a:prstGeom>
          <a:pattFill prst="lgConfetti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Oval 22">
            <a:extLst>
              <a:ext uri="{FF2B5EF4-FFF2-40B4-BE49-F238E27FC236}">
                <a16:creationId xmlns:a16="http://schemas.microsoft.com/office/drawing/2014/main" id="{825F1BB1-49B3-4306-9369-BE6A36963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3429000"/>
            <a:ext cx="247650" cy="244475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Line 23">
            <a:extLst>
              <a:ext uri="{FF2B5EF4-FFF2-40B4-BE49-F238E27FC236}">
                <a16:creationId xmlns:a16="http://schemas.microsoft.com/office/drawing/2014/main" id="{32A90C08-6EF6-4749-A4E8-EB2490339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060575"/>
            <a:ext cx="19796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24">
            <a:extLst>
              <a:ext uri="{FF2B5EF4-FFF2-40B4-BE49-F238E27FC236}">
                <a16:creationId xmlns:a16="http://schemas.microsoft.com/office/drawing/2014/main" id="{8F8B3CB4-4591-4A33-946C-CDB6B204A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68863"/>
            <a:ext cx="19796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27">
            <a:extLst>
              <a:ext uri="{FF2B5EF4-FFF2-40B4-BE49-F238E27FC236}">
                <a16:creationId xmlns:a16="http://schemas.microsoft.com/office/drawing/2014/main" id="{4B56AB0C-8468-420E-80B5-4F6B7CC0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0438"/>
            <a:ext cx="714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>
                <a:latin typeface="Arial" panose="020B0604020202020204" pitchFamily="34" charset="0"/>
              </a:rPr>
              <a:t>30 %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6392" name="Text Box 28">
            <a:extLst>
              <a:ext uri="{FF2B5EF4-FFF2-40B4-BE49-F238E27FC236}">
                <a16:creationId xmlns:a16="http://schemas.microsoft.com/office/drawing/2014/main" id="{44BC8A90-C780-4CC0-ABCB-7BA86F628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944813"/>
            <a:ext cx="777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>
                <a:latin typeface="Arial" panose="020B0604020202020204" pitchFamily="34" charset="0"/>
              </a:rPr>
              <a:t>5.2 %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6393" name="Text Box 29">
            <a:extLst>
              <a:ext uri="{FF2B5EF4-FFF2-40B4-BE49-F238E27FC236}">
                <a16:creationId xmlns:a16="http://schemas.microsoft.com/office/drawing/2014/main" id="{59C9C4A9-21A2-4E69-914B-33E1CBA11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141663"/>
            <a:ext cx="714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>
                <a:latin typeface="Arial" panose="020B0604020202020204" pitchFamily="34" charset="0"/>
              </a:rPr>
              <a:t>42 %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6394" name="Text Box 30">
            <a:extLst>
              <a:ext uri="{FF2B5EF4-FFF2-40B4-BE49-F238E27FC236}">
                <a16:creationId xmlns:a16="http://schemas.microsoft.com/office/drawing/2014/main" id="{D3B4D2B4-4B35-4E60-9786-9065E1CA7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644900"/>
            <a:ext cx="904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>
                <a:latin typeface="Arial" panose="020B0604020202020204" pitchFamily="34" charset="0"/>
              </a:rPr>
              <a:t>19.5 %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6395" name="Text Box 31">
            <a:extLst>
              <a:ext uri="{FF2B5EF4-FFF2-40B4-BE49-F238E27FC236}">
                <a16:creationId xmlns:a16="http://schemas.microsoft.com/office/drawing/2014/main" id="{9A56C6F2-3964-4D54-BEE4-628128A6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076700"/>
            <a:ext cx="6781483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err="1">
                <a:latin typeface="Arial" panose="020B0604020202020204" pitchFamily="34" charset="0"/>
              </a:rPr>
              <a:t>Những</a:t>
            </a:r>
            <a:r>
              <a:rPr lang="en-GB" altLang="en-US" sz="3200" b="1" u="sng" dirty="0">
                <a:latin typeface="Arial" panose="020B0604020202020204" pitchFamily="34" charset="0"/>
              </a:rPr>
              <a:t> </a:t>
            </a:r>
            <a:r>
              <a:rPr lang="en-GB" altLang="en-US" sz="3200" b="1" u="sng" dirty="0" err="1">
                <a:latin typeface="Arial" panose="020B0604020202020204" pitchFamily="34" charset="0"/>
              </a:rPr>
              <a:t>bàn</a:t>
            </a:r>
            <a:r>
              <a:rPr lang="en-GB" altLang="en-US" sz="3200" b="1" u="sng" dirty="0">
                <a:latin typeface="Arial" panose="020B0604020202020204" pitchFamily="34" charset="0"/>
              </a:rPr>
              <a:t> </a:t>
            </a:r>
            <a:r>
              <a:rPr lang="en-GB" altLang="en-US" sz="3200" b="1" u="sng" dirty="0" err="1">
                <a:latin typeface="Arial" panose="020B0604020202020204" pitchFamily="34" charset="0"/>
              </a:rPr>
              <a:t>thắng</a:t>
            </a:r>
            <a:r>
              <a:rPr lang="en-GB" altLang="en-US" sz="3200" b="1" u="sng" dirty="0">
                <a:latin typeface="Arial" panose="020B0604020202020204" pitchFamily="34" charset="0"/>
              </a:rPr>
              <a:t> </a:t>
            </a:r>
            <a:r>
              <a:rPr lang="en-GB" altLang="en-US" sz="3200" b="1" u="sng" dirty="0" err="1">
                <a:latin typeface="Arial" panose="020B0604020202020204" pitchFamily="34" charset="0"/>
              </a:rPr>
              <a:t>đã</a:t>
            </a:r>
            <a:r>
              <a:rPr lang="en-GB" altLang="en-US" sz="3200" b="1" u="sng" dirty="0">
                <a:latin typeface="Arial" panose="020B0604020202020204" pitchFamily="34" charset="0"/>
              </a:rPr>
              <a:t> </a:t>
            </a:r>
            <a:r>
              <a:rPr lang="en-GB" altLang="en-US" sz="3200" b="1" u="sng" dirty="0" err="1">
                <a:latin typeface="Arial" panose="020B0604020202020204" pitchFamily="34" charset="0"/>
              </a:rPr>
              <a:t>được</a:t>
            </a:r>
            <a:r>
              <a:rPr lang="en-GB" altLang="en-US" sz="3200" b="1" u="sng" dirty="0">
                <a:latin typeface="Arial" panose="020B0604020202020204" pitchFamily="34" charset="0"/>
              </a:rPr>
              <a:t> </a:t>
            </a:r>
            <a:r>
              <a:rPr lang="en-GB" altLang="en-US" sz="3200" b="1" u="sng" dirty="0" err="1">
                <a:latin typeface="Arial" panose="020B0604020202020204" pitchFamily="34" charset="0"/>
              </a:rPr>
              <a:t>ghi</a:t>
            </a:r>
            <a:endParaRPr lang="en-GB" altLang="en-US" sz="3200" b="1" u="sng" dirty="0">
              <a:latin typeface="Arial" panose="020B0604020202020204" pitchFamily="34" charset="0"/>
            </a:endParaRPr>
          </a:p>
          <a:p>
            <a:pPr eaLnBrk="1" hangingPunct="1"/>
            <a:endParaRPr lang="en-GB" altLang="en-US" sz="3200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sz="2000" b="1" dirty="0">
                <a:latin typeface="Arial" panose="020B0604020202020204" pitchFamily="34" charset="0"/>
              </a:rPr>
              <a:t>92 % </a:t>
            </a:r>
            <a:r>
              <a:rPr lang="en-GB" altLang="en-US" sz="2000" b="1" dirty="0" err="1">
                <a:latin typeface="Arial" panose="020B0604020202020204" pitchFamily="34" charset="0"/>
              </a:rPr>
              <a:t>bàn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thắng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đã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ghi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cách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khung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thành</a:t>
            </a:r>
            <a:r>
              <a:rPr lang="en-GB" altLang="en-US" sz="2000" b="1" dirty="0">
                <a:latin typeface="Arial" panose="020B0604020202020204" pitchFamily="34" charset="0"/>
              </a:rPr>
              <a:t> 18 yards</a:t>
            </a:r>
          </a:p>
          <a:p>
            <a:pPr eaLnBrk="1" hangingPunct="1"/>
            <a:r>
              <a:rPr lang="en-GB" altLang="en-US" sz="2000" b="1" dirty="0">
                <a:latin typeface="Arial" panose="020B0604020202020204" pitchFamily="34" charset="0"/>
              </a:rPr>
              <a:t>93 .5 % </a:t>
            </a:r>
            <a:r>
              <a:rPr lang="en-GB" altLang="en-US" sz="2000" b="1" dirty="0" err="1">
                <a:latin typeface="Arial" panose="020B0604020202020204" pitchFamily="34" charset="0"/>
              </a:rPr>
              <a:t>bàn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thắng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đã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được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ghi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trong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và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bên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cạnh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khu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vực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cấm</a:t>
            </a:r>
            <a:r>
              <a:rPr lang="en-GB" altLang="en-US" sz="2000" b="1" dirty="0">
                <a:latin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</a:rPr>
              <a:t>địa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6396" name="Oval 32">
            <a:extLst>
              <a:ext uri="{FF2B5EF4-FFF2-40B4-BE49-F238E27FC236}">
                <a16:creationId xmlns:a16="http://schemas.microsoft.com/office/drawing/2014/main" id="{4F44D56F-FEF6-4D6E-BFD9-0C080BFBA14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605631" y="2739231"/>
            <a:ext cx="2590800" cy="1379538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Line 33">
            <a:extLst>
              <a:ext uri="{FF2B5EF4-FFF2-40B4-BE49-F238E27FC236}">
                <a16:creationId xmlns:a16="http://schemas.microsoft.com/office/drawing/2014/main" id="{3C65D16F-8F34-4B9A-8514-4239DB5C8B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836613"/>
            <a:ext cx="2735262" cy="2232025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34">
            <a:extLst>
              <a:ext uri="{FF2B5EF4-FFF2-40B4-BE49-F238E27FC236}">
                <a16:creationId xmlns:a16="http://schemas.microsoft.com/office/drawing/2014/main" id="{DEF40C35-9A27-41B6-8678-E628F5D0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33375"/>
            <a:ext cx="836639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 dirty="0">
                <a:latin typeface="Arial" panose="020B0604020202020204" pitchFamily="34" charset="0"/>
              </a:rPr>
              <a:t>72 % </a:t>
            </a:r>
            <a:r>
              <a:rPr lang="en-GB" altLang="en-US" b="1" dirty="0" err="1">
                <a:latin typeface="Arial" panose="020B0604020202020204" pitchFamily="34" charset="0"/>
              </a:rPr>
              <a:t>bàn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thắng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đã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được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ghi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cách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khung</a:t>
            </a:r>
            <a:r>
              <a:rPr lang="en-GB" altLang="en-US" b="1" dirty="0">
                <a:latin typeface="Arial" panose="020B0604020202020204" pitchFamily="34" charset="0"/>
              </a:rPr>
              <a:t> </a:t>
            </a:r>
            <a:r>
              <a:rPr lang="en-GB" altLang="en-US" b="1" dirty="0" err="1">
                <a:latin typeface="Arial" panose="020B0604020202020204" pitchFamily="34" charset="0"/>
              </a:rPr>
              <a:t>thành</a:t>
            </a:r>
            <a:r>
              <a:rPr lang="en-GB" altLang="en-US" b="1" dirty="0">
                <a:latin typeface="Arial" panose="020B0604020202020204" pitchFamily="34" charset="0"/>
              </a:rPr>
              <a:t> 12 yards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16399" name="Line 35">
            <a:extLst>
              <a:ext uri="{FF2B5EF4-FFF2-40B4-BE49-F238E27FC236}">
                <a16:creationId xmlns:a16="http://schemas.microsoft.com/office/drawing/2014/main" id="{64D588A1-221A-4B68-A58B-77A6361B8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0605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6">
            <a:extLst>
              <a:ext uri="{FF2B5EF4-FFF2-40B4-BE49-F238E27FC236}">
                <a16:creationId xmlns:a16="http://schemas.microsoft.com/office/drawing/2014/main" id="{475B1928-3DFD-4C24-9BBD-D23FDAB89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48688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Oval 38">
            <a:extLst>
              <a:ext uri="{FF2B5EF4-FFF2-40B4-BE49-F238E27FC236}">
                <a16:creationId xmlns:a16="http://schemas.microsoft.com/office/drawing/2014/main" id="{85A5ED4B-14D7-4D47-9DF4-5CF7EC88A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268413"/>
            <a:ext cx="3600450" cy="14906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rial" panose="020B0604020202020204" pitchFamily="34" charset="0"/>
              </a:rPr>
              <a:t>79% </a:t>
            </a:r>
            <a:r>
              <a:rPr lang="en-GB" altLang="en-US" sz="1200" b="1" dirty="0" err="1">
                <a:latin typeface="Arial" panose="020B0604020202020204" pitchFamily="34" charset="0"/>
              </a:rPr>
              <a:t>bàn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thắng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đã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được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ghi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từ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tình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huống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mở</a:t>
            </a:r>
            <a:r>
              <a:rPr lang="en-GB" altLang="en-US" sz="1200" b="1" dirty="0"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endParaRPr lang="en-GB" altLang="en-US" sz="1200" b="1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GB" altLang="en-US" sz="1200" b="1" dirty="0">
                <a:latin typeface="Arial" panose="020B0604020202020204" pitchFamily="34" charset="0"/>
              </a:rPr>
              <a:t>21 % </a:t>
            </a:r>
            <a:r>
              <a:rPr lang="en-GB" altLang="en-US" sz="1200" b="1" dirty="0" err="1">
                <a:latin typeface="Arial" panose="020B0604020202020204" pitchFamily="34" charset="0"/>
              </a:rPr>
              <a:t>từ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những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tình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huống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cố</a:t>
            </a:r>
            <a:r>
              <a:rPr lang="en-GB" altLang="en-US" sz="1200" b="1" dirty="0">
                <a:latin typeface="Arial" panose="020B0604020202020204" pitchFamily="34" charset="0"/>
              </a:rPr>
              <a:t> </a:t>
            </a:r>
            <a:r>
              <a:rPr lang="en-GB" altLang="en-US" sz="1200" b="1" dirty="0" err="1">
                <a:latin typeface="Arial" panose="020B0604020202020204" pitchFamily="34" charset="0"/>
              </a:rPr>
              <a:t>định</a:t>
            </a:r>
            <a:r>
              <a:rPr lang="en-GB" altLang="en-US" sz="1200" b="1" dirty="0">
                <a:latin typeface="Arial" panose="020B0604020202020204" pitchFamily="34" charset="0"/>
              </a:rPr>
              <a:t>.</a:t>
            </a:r>
            <a:endParaRPr lang="en-US" altLang="en-US" sz="1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1E65E3D-59FB-4815-BCBC-32C6B03D3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9239F33-2519-4EAF-8EEF-8E6FBF065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dirty="0"/>
              <a:t>          </a:t>
            </a:r>
            <a:r>
              <a:rPr lang="en-GB" dirty="0" err="1"/>
              <a:t>Phòng</a:t>
            </a:r>
            <a:r>
              <a:rPr lang="en-GB" dirty="0"/>
              <a:t> </a:t>
            </a:r>
            <a:r>
              <a:rPr lang="en-GB" dirty="0" err="1"/>
              <a:t>ngự</a:t>
            </a:r>
            <a:r>
              <a:rPr lang="en-GB" dirty="0"/>
              <a:t> </a:t>
            </a:r>
            <a:r>
              <a:rPr lang="en-GB" dirty="0" err="1"/>
              <a:t>khu</a:t>
            </a:r>
            <a:r>
              <a:rPr lang="en-GB" dirty="0"/>
              <a:t> </a:t>
            </a:r>
            <a:r>
              <a:rPr lang="en-GB" dirty="0" err="1"/>
              <a:t>vực</a:t>
            </a:r>
            <a:r>
              <a:rPr lang="en-GB" dirty="0"/>
              <a:t> </a:t>
            </a:r>
            <a:endParaRPr lang="en-GB" u="sng" dirty="0"/>
          </a:p>
          <a:p>
            <a:pPr eaLnBrk="1" hangingPunct="1">
              <a:buNone/>
              <a:defRPr/>
            </a:pPr>
            <a:r>
              <a:rPr lang="en-GB" u="sng" dirty="0"/>
              <a:t>Ở </a:t>
            </a:r>
            <a:r>
              <a:rPr lang="en-GB" u="sng" dirty="0" err="1"/>
              <a:t>những</a:t>
            </a:r>
            <a:r>
              <a:rPr lang="en-GB" u="sng" dirty="0"/>
              <a:t> </a:t>
            </a:r>
            <a:r>
              <a:rPr lang="en-GB" u="sng" dirty="0" err="1"/>
              <a:t>quả</a:t>
            </a:r>
            <a:r>
              <a:rPr lang="en-GB" u="sng" dirty="0"/>
              <a:t> </a:t>
            </a:r>
            <a:r>
              <a:rPr lang="en-GB" u="sng" dirty="0" err="1"/>
              <a:t>phạt</a:t>
            </a:r>
            <a:r>
              <a:rPr lang="en-GB" u="sng" dirty="0"/>
              <a:t> </a:t>
            </a:r>
            <a:r>
              <a:rPr lang="en-GB" u="sng" dirty="0" err="1"/>
              <a:t>góc</a:t>
            </a:r>
            <a:r>
              <a:rPr lang="en-GB" u="sng" dirty="0"/>
              <a:t> </a:t>
            </a:r>
            <a:r>
              <a:rPr lang="en-GB" u="sng" dirty="0" err="1"/>
              <a:t>và</a:t>
            </a:r>
            <a:r>
              <a:rPr lang="en-GB" u="sng" dirty="0"/>
              <a:t> </a:t>
            </a:r>
            <a:r>
              <a:rPr lang="en-GB" u="sng" dirty="0" err="1"/>
              <a:t>những</a:t>
            </a:r>
            <a:r>
              <a:rPr lang="en-GB" u="sng" dirty="0"/>
              <a:t> </a:t>
            </a:r>
            <a:r>
              <a:rPr lang="en-GB" u="sng" dirty="0" err="1"/>
              <a:t>quả</a:t>
            </a:r>
            <a:r>
              <a:rPr lang="en-GB" u="sng" dirty="0"/>
              <a:t> </a:t>
            </a:r>
            <a:r>
              <a:rPr lang="en-GB" u="sng" dirty="0" err="1"/>
              <a:t>đá</a:t>
            </a:r>
            <a:r>
              <a:rPr lang="en-GB" u="sng" dirty="0"/>
              <a:t> </a:t>
            </a:r>
            <a:r>
              <a:rPr lang="en-GB" u="sng" dirty="0" err="1"/>
              <a:t>phạt</a:t>
            </a:r>
            <a:r>
              <a:rPr lang="en-GB" u="sng" dirty="0"/>
              <a:t> </a:t>
            </a:r>
            <a:r>
              <a:rPr lang="en-GB" u="sng" dirty="0" err="1"/>
              <a:t>diện</a:t>
            </a:r>
            <a:r>
              <a:rPr lang="en-GB" u="sng" dirty="0"/>
              <a:t> </a:t>
            </a:r>
            <a:r>
              <a:rPr lang="en-GB" u="sng" dirty="0" err="1"/>
              <a:t>rộng</a:t>
            </a:r>
            <a:endParaRPr lang="en-GB" u="sng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dirty="0"/>
              <a:t>- </a:t>
            </a:r>
            <a:r>
              <a:rPr lang="en-GB" sz="2800" dirty="0" err="1"/>
              <a:t>Giữ</a:t>
            </a:r>
            <a:r>
              <a:rPr lang="en-GB" sz="2800" dirty="0"/>
              <a:t> </a:t>
            </a:r>
            <a:r>
              <a:rPr lang="en-GB" sz="2800" dirty="0" err="1"/>
              <a:t>và</a:t>
            </a:r>
            <a:r>
              <a:rPr lang="en-GB" sz="2800" dirty="0"/>
              <a:t> </a:t>
            </a:r>
            <a:r>
              <a:rPr lang="en-GB" sz="2800" dirty="0" err="1"/>
              <a:t>bảo</a:t>
            </a:r>
            <a:r>
              <a:rPr lang="en-GB" sz="2800" dirty="0"/>
              <a:t> </a:t>
            </a:r>
            <a:r>
              <a:rPr lang="en-GB" sz="2800" dirty="0" err="1"/>
              <a:t>vệ</a:t>
            </a:r>
            <a:r>
              <a:rPr lang="en-GB" sz="2800" dirty="0"/>
              <a:t>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khu</a:t>
            </a:r>
            <a:r>
              <a:rPr lang="en-GB" sz="2800" dirty="0"/>
              <a:t> </a:t>
            </a:r>
            <a:r>
              <a:rPr lang="en-GB" sz="2800" dirty="0" err="1"/>
              <a:t>vực</a:t>
            </a:r>
            <a:r>
              <a:rPr lang="en-GB" sz="2800" dirty="0"/>
              <a:t> </a:t>
            </a:r>
            <a:r>
              <a:rPr lang="en-GB" sz="2800" dirty="0" err="1"/>
              <a:t>ghi</a:t>
            </a:r>
            <a:r>
              <a:rPr lang="en-GB" sz="2800" dirty="0"/>
              <a:t>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quan</a:t>
            </a:r>
            <a:r>
              <a:rPr lang="en-GB" sz="2800" dirty="0"/>
              <a:t> </a:t>
            </a:r>
            <a:r>
              <a:rPr lang="en-GB" sz="2800" dirty="0" err="1"/>
              <a:t>trọng</a:t>
            </a:r>
            <a:r>
              <a:rPr lang="en-GB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/>
              <a:t>- </a:t>
            </a:r>
            <a:r>
              <a:rPr lang="en-GB" sz="2800" dirty="0" err="1"/>
              <a:t>Tránh</a:t>
            </a:r>
            <a:r>
              <a:rPr lang="en-GB" sz="2800" dirty="0"/>
              <a:t> </a:t>
            </a:r>
            <a:r>
              <a:rPr lang="en-GB" sz="2800" dirty="0" err="1"/>
              <a:t>thủng</a:t>
            </a:r>
            <a:r>
              <a:rPr lang="en-GB" sz="2800" dirty="0"/>
              <a:t> </a:t>
            </a:r>
            <a:r>
              <a:rPr lang="en-GB" sz="2800" dirty="0" err="1"/>
              <a:t>lưới</a:t>
            </a:r>
            <a:r>
              <a:rPr lang="en-GB" sz="2800" dirty="0"/>
              <a:t> ở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điểm</a:t>
            </a:r>
            <a:r>
              <a:rPr lang="en-GB" sz="2800" dirty="0"/>
              <a:t> </a:t>
            </a:r>
            <a:r>
              <a:rPr lang="en-GB" sz="2800" dirty="0" err="1"/>
              <a:t>không</a:t>
            </a:r>
            <a:r>
              <a:rPr lang="en-GB" sz="2800" dirty="0"/>
              <a:t> </a:t>
            </a:r>
            <a:r>
              <a:rPr lang="en-GB" sz="2800" dirty="0" err="1"/>
              <a:t>rõ</a:t>
            </a:r>
            <a:r>
              <a:rPr lang="en-GB" sz="2800" dirty="0"/>
              <a:t> </a:t>
            </a:r>
            <a:r>
              <a:rPr lang="en-GB" sz="2800" dirty="0" err="1"/>
              <a:t>ràng</a:t>
            </a:r>
            <a:r>
              <a:rPr lang="en-GB" sz="2800" dirty="0"/>
              <a:t> </a:t>
            </a:r>
            <a:r>
              <a:rPr lang="en-GB" sz="2800" dirty="0" err="1"/>
              <a:t>trong</a:t>
            </a:r>
            <a:r>
              <a:rPr lang="en-GB" sz="2800" dirty="0"/>
              <a:t> </a:t>
            </a:r>
            <a:r>
              <a:rPr lang="en-GB" sz="2800" dirty="0" err="1"/>
              <a:t>khu</a:t>
            </a:r>
            <a:r>
              <a:rPr lang="en-GB" sz="2800" dirty="0"/>
              <a:t> </a:t>
            </a:r>
            <a:r>
              <a:rPr lang="en-GB" sz="2800" dirty="0" err="1"/>
              <a:t>vực</a:t>
            </a:r>
            <a:r>
              <a:rPr lang="en-GB" sz="2800" dirty="0"/>
              <a:t> </a:t>
            </a:r>
            <a:r>
              <a:rPr lang="en-GB" sz="2800" dirty="0" err="1"/>
              <a:t>cấm</a:t>
            </a:r>
            <a:r>
              <a:rPr lang="en-GB" sz="2800" dirty="0"/>
              <a:t> </a:t>
            </a:r>
            <a:r>
              <a:rPr lang="en-GB" sz="2800" dirty="0" err="1"/>
              <a:t>địa</a:t>
            </a:r>
            <a:r>
              <a:rPr lang="en-GB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/>
              <a:t>- </a:t>
            </a:r>
            <a:r>
              <a:rPr lang="en-GB" sz="2800" dirty="0" err="1"/>
              <a:t>Giảm</a:t>
            </a:r>
            <a:r>
              <a:rPr lang="en-GB" sz="2800" dirty="0"/>
              <a:t> </a:t>
            </a:r>
            <a:r>
              <a:rPr lang="en-GB" sz="2800" dirty="0" err="1"/>
              <a:t>thiểu</a:t>
            </a:r>
            <a:r>
              <a:rPr lang="en-GB" sz="2800" dirty="0"/>
              <a:t> </a:t>
            </a:r>
            <a:r>
              <a:rPr lang="en-GB" sz="2800" dirty="0" err="1"/>
              <a:t>phản</a:t>
            </a:r>
            <a:r>
              <a:rPr lang="en-GB" sz="2800" dirty="0"/>
              <a:t> </a:t>
            </a:r>
            <a:r>
              <a:rPr lang="en-GB" sz="2800" dirty="0" err="1"/>
              <a:t>ứng</a:t>
            </a:r>
            <a:r>
              <a:rPr lang="en-GB" sz="2800" dirty="0"/>
              <a:t> </a:t>
            </a:r>
            <a:r>
              <a:rPr lang="en-GB" sz="2800" dirty="0" err="1"/>
              <a:t>với</a:t>
            </a:r>
            <a:r>
              <a:rPr lang="en-GB" sz="2800" dirty="0"/>
              <a:t>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chuyển</a:t>
            </a:r>
            <a:r>
              <a:rPr lang="en-GB" sz="2800" dirty="0"/>
              <a:t> </a:t>
            </a:r>
            <a:r>
              <a:rPr lang="en-GB" sz="2800" dirty="0" err="1"/>
              <a:t>động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các</a:t>
            </a:r>
            <a:r>
              <a:rPr lang="en-GB" sz="2800" dirty="0"/>
              <a:t> </a:t>
            </a:r>
            <a:r>
              <a:rPr lang="en-GB" sz="2800" dirty="0" err="1"/>
              <a:t>cầu</a:t>
            </a:r>
            <a:r>
              <a:rPr lang="en-GB" sz="2800" dirty="0"/>
              <a:t> </a:t>
            </a:r>
            <a:r>
              <a:rPr lang="en-GB" sz="2800" dirty="0" err="1"/>
              <a:t>thủ</a:t>
            </a:r>
            <a:r>
              <a:rPr lang="en-GB" sz="2800" dirty="0"/>
              <a:t> </a:t>
            </a:r>
            <a:r>
              <a:rPr lang="en-GB" sz="2800" dirty="0" err="1"/>
              <a:t>phòng</a:t>
            </a:r>
            <a:r>
              <a:rPr lang="en-GB" sz="2800" dirty="0"/>
              <a:t> </a:t>
            </a:r>
            <a:r>
              <a:rPr lang="en-GB" sz="2800" dirty="0" err="1"/>
              <a:t>ngự</a:t>
            </a:r>
            <a:r>
              <a:rPr lang="en-GB" sz="2800" dirty="0"/>
              <a:t> </a:t>
            </a:r>
            <a:r>
              <a:rPr lang="en-GB" sz="2800" dirty="0" err="1"/>
              <a:t>trong</a:t>
            </a:r>
            <a:r>
              <a:rPr lang="en-GB" sz="2800" dirty="0"/>
              <a:t> </a:t>
            </a:r>
            <a:r>
              <a:rPr lang="en-GB" sz="2800" dirty="0" err="1"/>
              <a:t>một</a:t>
            </a:r>
            <a:r>
              <a:rPr lang="en-GB" sz="2800" dirty="0"/>
              <a:t> </a:t>
            </a:r>
            <a:r>
              <a:rPr lang="en-GB" sz="2800" dirty="0" err="1"/>
              <a:t>phút</a:t>
            </a:r>
            <a:r>
              <a:rPr lang="en-GB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/>
              <a:t> -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cầu</a:t>
            </a:r>
            <a:r>
              <a:rPr lang="en-GB" sz="2800" dirty="0"/>
              <a:t> </a:t>
            </a:r>
            <a:r>
              <a:rPr lang="en-GB" sz="2800" dirty="0" err="1"/>
              <a:t>thủ</a:t>
            </a:r>
            <a:r>
              <a:rPr lang="en-GB" sz="2800" dirty="0"/>
              <a:t> </a:t>
            </a:r>
            <a:r>
              <a:rPr lang="en-GB" sz="2800" dirty="0" err="1"/>
              <a:t>phòng</a:t>
            </a:r>
            <a:r>
              <a:rPr lang="en-GB" sz="2800" dirty="0"/>
              <a:t> </a:t>
            </a:r>
            <a:r>
              <a:rPr lang="en-GB" sz="2800" dirty="0" err="1"/>
              <a:t>ngự</a:t>
            </a:r>
            <a:r>
              <a:rPr lang="en-GB" sz="2800" dirty="0"/>
              <a:t> </a:t>
            </a:r>
            <a:r>
              <a:rPr lang="en-GB" sz="2800" dirty="0" err="1"/>
              <a:t>chỉ</a:t>
            </a:r>
            <a:r>
              <a:rPr lang="en-GB" sz="2800" dirty="0"/>
              <a:t> </a:t>
            </a:r>
            <a:r>
              <a:rPr lang="en-GB" sz="2800" dirty="0" err="1"/>
              <a:t>tranh</a:t>
            </a:r>
            <a:r>
              <a:rPr lang="en-GB" sz="2800" dirty="0"/>
              <a:t> </a:t>
            </a:r>
            <a:r>
              <a:rPr lang="en-GB" sz="2800" dirty="0" err="1"/>
              <a:t>chấp</a:t>
            </a:r>
            <a:r>
              <a:rPr lang="en-GB" sz="2800" dirty="0"/>
              <a:t> </a:t>
            </a:r>
            <a:r>
              <a:rPr lang="en-GB" sz="2800" dirty="0" err="1"/>
              <a:t>bóng</a:t>
            </a:r>
            <a:r>
              <a:rPr lang="en-GB" sz="2800" dirty="0"/>
              <a:t>, </a:t>
            </a:r>
            <a:r>
              <a:rPr lang="en-GB" sz="2800" dirty="0" err="1"/>
              <a:t>không</a:t>
            </a:r>
            <a:r>
              <a:rPr lang="en-GB" sz="2800" dirty="0"/>
              <a:t> </a:t>
            </a:r>
            <a:r>
              <a:rPr lang="en-GB" sz="2800" dirty="0" err="1"/>
              <a:t>cố</a:t>
            </a:r>
            <a:r>
              <a:rPr lang="en-GB" sz="2800" dirty="0"/>
              <a:t> </a:t>
            </a:r>
            <a:r>
              <a:rPr lang="en-GB" sz="2800" dirty="0" err="1"/>
              <a:t>gắng</a:t>
            </a:r>
            <a:r>
              <a:rPr lang="en-GB" sz="2800" dirty="0"/>
              <a:t> </a:t>
            </a:r>
            <a:r>
              <a:rPr lang="en-GB" sz="2800" dirty="0" err="1"/>
              <a:t>ngăn</a:t>
            </a:r>
            <a:r>
              <a:rPr lang="en-GB" sz="2800" dirty="0"/>
              <a:t> </a:t>
            </a:r>
            <a:r>
              <a:rPr lang="en-GB" sz="2800" dirty="0" err="1"/>
              <a:t>chặn</a:t>
            </a:r>
            <a:r>
              <a:rPr lang="en-GB" sz="2800" dirty="0"/>
              <a:t> </a:t>
            </a:r>
            <a:r>
              <a:rPr lang="en-GB" sz="2800" dirty="0" err="1"/>
              <a:t>sự</a:t>
            </a:r>
            <a:r>
              <a:rPr lang="en-GB" sz="2800" dirty="0"/>
              <a:t> di </a:t>
            </a:r>
            <a:r>
              <a:rPr lang="en-GB" sz="2800" dirty="0" err="1"/>
              <a:t>chuyển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đối</a:t>
            </a:r>
            <a:r>
              <a:rPr lang="en-GB" sz="2800" dirty="0"/>
              <a:t> </a:t>
            </a:r>
            <a:r>
              <a:rPr lang="en-GB" sz="2800" dirty="0" err="1"/>
              <a:t>phương</a:t>
            </a:r>
            <a:r>
              <a:rPr lang="en-GB" sz="2800" dirty="0"/>
              <a:t>.</a:t>
            </a: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0332306-4B63-4B12-A3F8-1F77EE064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94D9463-DD30-40F2-A2CB-499AED590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/>
              <a:t>- </a:t>
            </a:r>
            <a:r>
              <a:rPr lang="en-GB" sz="2400" dirty="0" err="1"/>
              <a:t>Tránh</a:t>
            </a:r>
            <a:r>
              <a:rPr lang="en-GB" sz="2400" dirty="0"/>
              <a:t> </a:t>
            </a:r>
            <a:r>
              <a:rPr lang="en-GB" sz="2400" dirty="0" err="1"/>
              <a:t>việc</a:t>
            </a:r>
            <a:r>
              <a:rPr lang="en-GB" sz="2400" dirty="0"/>
              <a:t> </a:t>
            </a:r>
            <a:r>
              <a:rPr lang="en-GB" sz="2400" dirty="0" err="1"/>
              <a:t>nhầm</a:t>
            </a:r>
            <a:r>
              <a:rPr lang="en-GB" sz="2400" dirty="0"/>
              <a:t> </a:t>
            </a:r>
            <a:r>
              <a:rPr lang="en-GB" sz="2400" dirty="0" err="1"/>
              <a:t>lẫn</a:t>
            </a:r>
            <a:r>
              <a:rPr lang="en-GB" sz="2400" dirty="0"/>
              <a:t> </a:t>
            </a:r>
            <a:r>
              <a:rPr lang="en-GB" sz="2400" dirty="0" err="1"/>
              <a:t>giữa</a:t>
            </a:r>
            <a:r>
              <a:rPr lang="en-GB" sz="2400" dirty="0"/>
              <a:t> </a:t>
            </a:r>
            <a:r>
              <a:rPr lang="en-GB" sz="2400" dirty="0" err="1"/>
              <a:t>việc</a:t>
            </a:r>
            <a:r>
              <a:rPr lang="en-GB" sz="2400" dirty="0"/>
              <a:t> </a:t>
            </a:r>
            <a:r>
              <a:rPr lang="en-GB" sz="2400" dirty="0" err="1"/>
              <a:t>ai</a:t>
            </a:r>
            <a:r>
              <a:rPr lang="en-GB" sz="2400" dirty="0"/>
              <a:t> </a:t>
            </a:r>
            <a:r>
              <a:rPr lang="en-GB" sz="2400" dirty="0" err="1"/>
              <a:t>kèm</a:t>
            </a:r>
            <a:r>
              <a:rPr lang="en-GB" sz="2400" dirty="0"/>
              <a:t> </a:t>
            </a:r>
            <a:r>
              <a:rPr lang="en-GB" sz="2400" dirty="0" err="1"/>
              <a:t>ai</a:t>
            </a:r>
            <a:endParaRPr lang="en-GB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/>
              <a:t>-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vị</a:t>
            </a:r>
            <a:r>
              <a:rPr lang="en-GB" sz="2400" dirty="0"/>
              <a:t> </a:t>
            </a:r>
            <a:r>
              <a:rPr lang="en-GB" sz="2400" dirty="0" err="1"/>
              <a:t>trí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thể</a:t>
            </a:r>
            <a:r>
              <a:rPr lang="en-GB" sz="2400" dirty="0"/>
              <a:t> </a:t>
            </a:r>
            <a:r>
              <a:rPr lang="en-GB" sz="2400" dirty="0" err="1"/>
              <a:t>được</a:t>
            </a:r>
            <a:r>
              <a:rPr lang="en-GB" sz="2400" dirty="0"/>
              <a:t> </a:t>
            </a:r>
            <a:r>
              <a:rPr lang="en-GB" sz="2400" dirty="0" err="1"/>
              <a:t>điều</a:t>
            </a:r>
            <a:r>
              <a:rPr lang="en-GB" sz="2400" dirty="0"/>
              <a:t> </a:t>
            </a:r>
            <a:r>
              <a:rPr lang="en-GB" sz="2400" dirty="0" err="1"/>
              <a:t>chỉnh</a:t>
            </a:r>
            <a:r>
              <a:rPr lang="en-GB" sz="2400" dirty="0"/>
              <a:t> </a:t>
            </a:r>
            <a:r>
              <a:rPr lang="en-GB" sz="2400" dirty="0" err="1"/>
              <a:t>một</a:t>
            </a:r>
            <a:r>
              <a:rPr lang="en-GB" sz="2400" dirty="0"/>
              <a:t> </a:t>
            </a:r>
            <a:r>
              <a:rPr lang="en-GB" sz="2400" dirty="0" err="1"/>
              <a:t>cách</a:t>
            </a:r>
            <a:r>
              <a:rPr lang="en-GB" sz="2400" dirty="0"/>
              <a:t> </a:t>
            </a:r>
            <a:r>
              <a:rPr lang="en-GB" sz="2400" dirty="0" err="1"/>
              <a:t>nhanh</a:t>
            </a:r>
            <a:r>
              <a:rPr lang="en-GB" sz="2400" dirty="0"/>
              <a:t> </a:t>
            </a:r>
            <a:r>
              <a:rPr lang="en-GB" sz="2400" dirty="0" err="1"/>
              <a:t>chóng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hiệu</a:t>
            </a:r>
            <a:r>
              <a:rPr lang="en-GB" sz="2400" dirty="0"/>
              <a:t> </a:t>
            </a:r>
            <a:r>
              <a:rPr lang="en-GB" sz="2400" dirty="0" err="1"/>
              <a:t>quả</a:t>
            </a:r>
            <a:r>
              <a:rPr lang="en-GB" sz="2400" dirty="0"/>
              <a:t> </a:t>
            </a:r>
            <a:r>
              <a:rPr lang="en-GB" sz="2400" dirty="0" err="1"/>
              <a:t>nếu</a:t>
            </a:r>
            <a:r>
              <a:rPr lang="en-GB" sz="2400" dirty="0"/>
              <a:t> </a:t>
            </a:r>
            <a:r>
              <a:rPr lang="en-GB" sz="2400" dirty="0" err="1"/>
              <a:t>thật</a:t>
            </a:r>
            <a:r>
              <a:rPr lang="en-GB" sz="2400" dirty="0"/>
              <a:t>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cần</a:t>
            </a:r>
            <a:r>
              <a:rPr lang="en-GB" sz="2400" dirty="0"/>
              <a:t> </a:t>
            </a:r>
            <a:r>
              <a:rPr lang="en-GB" sz="2400" dirty="0" err="1"/>
              <a:t>thiết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/>
              <a:t> - 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bình</a:t>
            </a:r>
            <a:r>
              <a:rPr lang="en-GB" sz="2400" dirty="0"/>
              <a:t> </a:t>
            </a:r>
            <a:r>
              <a:rPr lang="en-GB" sz="2400" dirty="0" err="1"/>
              <a:t>tĩnh</a:t>
            </a:r>
            <a:r>
              <a:rPr lang="en-GB" sz="2400" dirty="0"/>
              <a:t> </a:t>
            </a:r>
            <a:r>
              <a:rPr lang="en-GB" sz="2400" dirty="0" err="1"/>
              <a:t>cũng</a:t>
            </a:r>
            <a:r>
              <a:rPr lang="en-GB" sz="2400" dirty="0"/>
              <a:t> </a:t>
            </a:r>
            <a:r>
              <a:rPr lang="en-GB" sz="2400" dirty="0" err="1"/>
              <a:t>giống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cần</a:t>
            </a:r>
            <a:r>
              <a:rPr lang="en-GB" sz="2400" dirty="0"/>
              <a:t> </a:t>
            </a:r>
            <a:r>
              <a:rPr lang="en-GB" sz="2400" dirty="0" err="1"/>
              <a:t>thiết</a:t>
            </a:r>
            <a:r>
              <a:rPr lang="en-GB" sz="2400" dirty="0"/>
              <a:t> </a:t>
            </a:r>
            <a:r>
              <a:rPr lang="en-GB" sz="2400" dirty="0" err="1"/>
              <a:t>như</a:t>
            </a:r>
            <a:r>
              <a:rPr lang="en-GB" sz="2400" dirty="0"/>
              <a:t> </a:t>
            </a:r>
            <a:r>
              <a:rPr lang="en-GB" sz="2400" dirty="0" err="1"/>
              <a:t>khía</a:t>
            </a:r>
            <a:r>
              <a:rPr lang="en-GB" sz="2400" dirty="0"/>
              <a:t> </a:t>
            </a:r>
            <a:r>
              <a:rPr lang="en-GB" sz="2400" dirty="0" err="1"/>
              <a:t>cạnh</a:t>
            </a:r>
            <a:r>
              <a:rPr lang="en-GB" sz="2400" dirty="0"/>
              <a:t> </a:t>
            </a:r>
            <a:r>
              <a:rPr lang="en-GB" sz="2400" dirty="0" err="1"/>
              <a:t>thể</a:t>
            </a:r>
            <a:r>
              <a:rPr lang="en-GB" sz="2400" dirty="0"/>
              <a:t> </a:t>
            </a:r>
            <a:r>
              <a:rPr lang="en-GB" sz="2400" dirty="0" err="1"/>
              <a:t>chất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tinh</a:t>
            </a:r>
            <a:r>
              <a:rPr lang="en-GB" sz="2400" dirty="0"/>
              <a:t> </a:t>
            </a:r>
            <a:r>
              <a:rPr lang="en-GB" sz="2400" dirty="0" err="1"/>
              <a:t>thần</a:t>
            </a:r>
            <a:r>
              <a:rPr lang="en-GB" sz="2400" dirty="0"/>
              <a:t> </a:t>
            </a:r>
            <a:r>
              <a:rPr lang="en-GB" sz="2400" dirty="0" err="1"/>
              <a:t>bởi</a:t>
            </a:r>
            <a:r>
              <a:rPr lang="en-GB" sz="2400" dirty="0"/>
              <a:t> </a:t>
            </a:r>
            <a:r>
              <a:rPr lang="en-GB" sz="2400" dirty="0" err="1"/>
              <a:t>vì</a:t>
            </a:r>
            <a:r>
              <a:rPr lang="en-GB" sz="2400" dirty="0"/>
              <a:t> </a:t>
            </a:r>
            <a:r>
              <a:rPr lang="en-GB" sz="2400" dirty="0" err="1"/>
              <a:t>nó</a:t>
            </a:r>
            <a:r>
              <a:rPr lang="en-GB" sz="2400" dirty="0"/>
              <a:t> </a:t>
            </a:r>
            <a:r>
              <a:rPr lang="en-GB" sz="2400" dirty="0" err="1"/>
              <a:t>không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phản</a:t>
            </a:r>
            <a:r>
              <a:rPr lang="en-GB" sz="2400" dirty="0"/>
              <a:t> </a:t>
            </a:r>
            <a:r>
              <a:rPr lang="en-GB" sz="2400" dirty="0" err="1"/>
              <a:t>ứng</a:t>
            </a:r>
            <a:r>
              <a:rPr lang="en-GB" sz="2400" dirty="0"/>
              <a:t> </a:t>
            </a:r>
            <a:r>
              <a:rPr lang="en-GB" sz="2400" dirty="0" err="1"/>
              <a:t>nào</a:t>
            </a:r>
            <a:r>
              <a:rPr lang="en-GB" sz="2400" dirty="0"/>
              <a:t> </a:t>
            </a:r>
            <a:r>
              <a:rPr lang="en-GB" sz="2400" dirty="0" err="1"/>
              <a:t>cả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/>
              <a:t> -  </a:t>
            </a:r>
            <a:r>
              <a:rPr lang="en-GB" sz="2400" dirty="0" err="1"/>
              <a:t>Thời</a:t>
            </a:r>
            <a:r>
              <a:rPr lang="en-GB" sz="2400" dirty="0"/>
              <a:t> </a:t>
            </a:r>
            <a:r>
              <a:rPr lang="en-GB" sz="2400" dirty="0" err="1"/>
              <a:t>điểm</a:t>
            </a:r>
            <a:r>
              <a:rPr lang="en-GB" sz="2400" dirty="0"/>
              <a:t> </a:t>
            </a:r>
            <a:r>
              <a:rPr lang="en-GB" sz="2400" dirty="0" err="1"/>
              <a:t>đưa</a:t>
            </a:r>
            <a:r>
              <a:rPr lang="en-GB" sz="2400" dirty="0"/>
              <a:t> </a:t>
            </a:r>
            <a:r>
              <a:rPr lang="en-GB" sz="2400" dirty="0" err="1"/>
              <a:t>ra</a:t>
            </a:r>
            <a:r>
              <a:rPr lang="en-GB" sz="2400" dirty="0"/>
              <a:t> </a:t>
            </a:r>
            <a:r>
              <a:rPr lang="en-GB" sz="2400" dirty="0" err="1"/>
              <a:t>quyết</a:t>
            </a:r>
            <a:r>
              <a:rPr lang="en-GB" sz="2400" dirty="0"/>
              <a:t> </a:t>
            </a:r>
            <a:r>
              <a:rPr lang="en-GB" sz="2400" dirty="0" err="1"/>
              <a:t>định</a:t>
            </a:r>
            <a:r>
              <a:rPr lang="en-GB" sz="2400" dirty="0"/>
              <a:t> </a:t>
            </a:r>
            <a:r>
              <a:rPr lang="en-GB" sz="2400" dirty="0" err="1"/>
              <a:t>đó</a:t>
            </a:r>
            <a:r>
              <a:rPr lang="en-GB" sz="2400" dirty="0"/>
              <a:t> </a:t>
            </a:r>
            <a:r>
              <a:rPr lang="en-GB" sz="2400" dirty="0" err="1"/>
              <a:t>là</a:t>
            </a:r>
            <a:r>
              <a:rPr lang="en-GB" sz="2400" dirty="0"/>
              <a:t> </a:t>
            </a:r>
            <a:r>
              <a:rPr lang="en-GB" sz="2400" dirty="0" err="1"/>
              <a:t>khi</a:t>
            </a:r>
            <a:r>
              <a:rPr lang="en-GB" sz="2400" dirty="0"/>
              <a:t> </a:t>
            </a:r>
            <a:r>
              <a:rPr lang="en-GB" sz="2400" dirty="0" err="1"/>
              <a:t>nào</a:t>
            </a:r>
            <a:r>
              <a:rPr lang="en-GB" sz="2400" dirty="0"/>
              <a:t> </a:t>
            </a:r>
            <a:r>
              <a:rPr lang="en-GB" sz="2400" dirty="0" err="1"/>
              <a:t>phải</a:t>
            </a:r>
            <a:r>
              <a:rPr lang="en-GB" sz="2400" dirty="0"/>
              <a:t> </a:t>
            </a:r>
            <a:r>
              <a:rPr lang="en-GB" sz="2400" dirty="0" err="1"/>
              <a:t>phá</a:t>
            </a:r>
            <a:r>
              <a:rPr lang="en-GB" sz="2400" dirty="0"/>
              <a:t> </a:t>
            </a:r>
            <a:r>
              <a:rPr lang="en-GB" sz="2400" dirty="0" err="1"/>
              <a:t>bóng</a:t>
            </a:r>
            <a:endParaRPr lang="en-GB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/>
              <a:t> -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cầu</a:t>
            </a:r>
            <a:r>
              <a:rPr lang="en-GB" sz="2400" dirty="0"/>
              <a:t> </a:t>
            </a:r>
            <a:r>
              <a:rPr lang="en-GB" sz="2400" dirty="0" err="1"/>
              <a:t>thủ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sẽ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nhiều</a:t>
            </a:r>
            <a:r>
              <a:rPr lang="en-GB" sz="2400" dirty="0"/>
              <a:t> </a:t>
            </a:r>
            <a:r>
              <a:rPr lang="en-GB" sz="2400" dirty="0" err="1"/>
              <a:t>tời</a:t>
            </a:r>
            <a:r>
              <a:rPr lang="en-GB" sz="2400" dirty="0"/>
              <a:t> </a:t>
            </a:r>
            <a:r>
              <a:rPr lang="en-GB" sz="2400" dirty="0" err="1"/>
              <a:t>gian</a:t>
            </a:r>
            <a:r>
              <a:rPr lang="en-GB" sz="2400" dirty="0"/>
              <a:t> </a:t>
            </a:r>
            <a:r>
              <a:rPr lang="en-GB" sz="2400" dirty="0" err="1"/>
              <a:t>để</a:t>
            </a:r>
            <a:r>
              <a:rPr lang="en-GB" sz="2400" dirty="0"/>
              <a:t> </a:t>
            </a:r>
            <a:r>
              <a:rPr lang="en-GB" sz="2400" dirty="0" err="1"/>
              <a:t>thấy</a:t>
            </a:r>
            <a:r>
              <a:rPr lang="en-GB" sz="2400" dirty="0"/>
              <a:t> </a:t>
            </a:r>
            <a:r>
              <a:rPr lang="en-GB" sz="2400" dirty="0" err="1"/>
              <a:t>được</a:t>
            </a:r>
            <a:r>
              <a:rPr lang="en-GB" sz="2400" dirty="0"/>
              <a:t> </a:t>
            </a:r>
            <a:r>
              <a:rPr lang="en-GB" sz="2400" dirty="0" err="1"/>
              <a:t>quả</a:t>
            </a:r>
            <a:r>
              <a:rPr lang="en-GB" sz="2400" dirty="0"/>
              <a:t> </a:t>
            </a:r>
            <a:r>
              <a:rPr lang="en-GB" sz="2400" dirty="0" err="1"/>
              <a:t>bóng</a:t>
            </a:r>
            <a:r>
              <a:rPr lang="en-GB" sz="2400" dirty="0"/>
              <a:t> </a:t>
            </a:r>
            <a:r>
              <a:rPr lang="en-GB" sz="2400" dirty="0" err="1"/>
              <a:t>hơn</a:t>
            </a:r>
            <a:r>
              <a:rPr lang="en-GB" sz="2400" dirty="0"/>
              <a:t> </a:t>
            </a:r>
            <a:r>
              <a:rPr lang="en-GB" sz="2400" dirty="0" err="1"/>
              <a:t>khi</a:t>
            </a:r>
            <a:r>
              <a:rPr lang="en-GB" sz="2400" dirty="0"/>
              <a:t> </a:t>
            </a:r>
            <a:r>
              <a:rPr lang="en-GB" sz="2400" dirty="0" err="1"/>
              <a:t>đứng</a:t>
            </a:r>
            <a:r>
              <a:rPr lang="en-GB" sz="2400" dirty="0"/>
              <a:t> ở </a:t>
            </a:r>
            <a:r>
              <a:rPr lang="en-GB" sz="2400" dirty="0" err="1"/>
              <a:t>khu</a:t>
            </a:r>
            <a:r>
              <a:rPr lang="en-GB" sz="2400" dirty="0"/>
              <a:t> </a:t>
            </a:r>
            <a:r>
              <a:rPr lang="en-GB" sz="2400" dirty="0" err="1"/>
              <a:t>vực</a:t>
            </a:r>
            <a:r>
              <a:rPr lang="en-GB" sz="2400" dirty="0"/>
              <a:t> </a:t>
            </a:r>
            <a:r>
              <a:rPr lang="en-GB" sz="2400" dirty="0" err="1"/>
              <a:t>trung</a:t>
            </a:r>
            <a:r>
              <a:rPr lang="en-GB" sz="2400" dirty="0"/>
              <a:t> </a:t>
            </a:r>
            <a:r>
              <a:rPr lang="en-GB" sz="2400" dirty="0" err="1"/>
              <a:t>tâm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/>
              <a:t> -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điều</a:t>
            </a:r>
            <a:r>
              <a:rPr lang="en-GB" sz="2400" dirty="0"/>
              <a:t> </a:t>
            </a:r>
            <a:r>
              <a:rPr lang="en-GB" sz="2400" dirty="0" err="1"/>
              <a:t>chỉnh</a:t>
            </a:r>
            <a:r>
              <a:rPr lang="en-GB" sz="2400" dirty="0"/>
              <a:t> </a:t>
            </a:r>
            <a:r>
              <a:rPr lang="en-GB" sz="2400" dirty="0" err="1"/>
              <a:t>vào</a:t>
            </a:r>
            <a:r>
              <a:rPr lang="en-GB" sz="2400" dirty="0"/>
              <a:t>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điểm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quan</a:t>
            </a:r>
            <a:r>
              <a:rPr lang="en-GB" sz="2400" dirty="0"/>
              <a:t> </a:t>
            </a:r>
            <a:r>
              <a:rPr lang="en-GB" sz="2400" dirty="0" err="1"/>
              <a:t>trọng</a:t>
            </a:r>
            <a:r>
              <a:rPr lang="en-GB" sz="2400" dirty="0"/>
              <a:t> </a:t>
            </a:r>
            <a:r>
              <a:rPr lang="en-GB" sz="2400" dirty="0" err="1"/>
              <a:t>đó</a:t>
            </a:r>
            <a:r>
              <a:rPr lang="en-GB" sz="2400" dirty="0"/>
              <a:t> </a:t>
            </a:r>
            <a:r>
              <a:rPr lang="en-GB" sz="2400" dirty="0" err="1"/>
              <a:t>là</a:t>
            </a:r>
            <a:r>
              <a:rPr lang="en-GB" sz="2400" dirty="0"/>
              <a:t> </a:t>
            </a:r>
            <a:r>
              <a:rPr lang="en-GB" sz="2400" dirty="0" err="1"/>
              <a:t>của</a:t>
            </a:r>
            <a:r>
              <a:rPr lang="en-GB" sz="2400" dirty="0"/>
              <a:t> </a:t>
            </a:r>
            <a:r>
              <a:rPr lang="en-GB" sz="2400" dirty="0" err="1"/>
              <a:t>một</a:t>
            </a:r>
            <a:r>
              <a:rPr lang="en-GB" sz="2400" dirty="0"/>
              <a:t> </a:t>
            </a:r>
            <a:r>
              <a:rPr lang="en-GB" sz="2400" dirty="0" err="1"/>
              <a:t>bộ</a:t>
            </a:r>
            <a:r>
              <a:rPr lang="en-GB" sz="2400" dirty="0"/>
              <a:t> </a:t>
            </a:r>
            <a:r>
              <a:rPr lang="en-GB" sz="2400" dirty="0" err="1"/>
              <a:t>phận</a:t>
            </a:r>
            <a:r>
              <a:rPr lang="en-GB" sz="2400" dirty="0"/>
              <a:t> </a:t>
            </a:r>
            <a:r>
              <a:rPr lang="en-GB" sz="2400" dirty="0" err="1"/>
              <a:t>thời</a:t>
            </a:r>
            <a:r>
              <a:rPr lang="en-GB" sz="2400" dirty="0"/>
              <a:t> </a:t>
            </a:r>
            <a:r>
              <a:rPr lang="en-GB" sz="2400" dirty="0" err="1"/>
              <a:t>gian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khoảng</a:t>
            </a:r>
            <a:r>
              <a:rPr lang="en-GB" sz="2400" dirty="0"/>
              <a:t> </a:t>
            </a:r>
            <a:r>
              <a:rPr lang="en-GB" sz="2400" dirty="0" err="1"/>
              <a:t>cách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95E9FF-5A50-4B25-A5BE-DD1661234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7CBA64B-CC26-476E-9237-F05DBA25B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/>
              <a:t>Phản</a:t>
            </a:r>
            <a:r>
              <a:rPr lang="en-GB" sz="2400" dirty="0"/>
              <a:t> </a:t>
            </a:r>
            <a:r>
              <a:rPr lang="en-GB" sz="2400" dirty="0" err="1"/>
              <a:t>công</a:t>
            </a:r>
            <a:r>
              <a:rPr lang="en-GB" sz="2400" dirty="0"/>
              <a:t> </a:t>
            </a:r>
            <a:r>
              <a:rPr lang="en-GB" sz="2400" dirty="0" err="1"/>
              <a:t>ngược</a:t>
            </a:r>
            <a:r>
              <a:rPr lang="en-GB" sz="2400" dirty="0"/>
              <a:t> </a:t>
            </a:r>
            <a:r>
              <a:rPr lang="en-GB" sz="2400" dirty="0" err="1"/>
              <a:t>từ</a:t>
            </a:r>
            <a:r>
              <a:rPr lang="en-GB" sz="2400" dirty="0"/>
              <a:t>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kiểm</a:t>
            </a:r>
            <a:r>
              <a:rPr lang="en-GB" sz="2400" dirty="0"/>
              <a:t> </a:t>
            </a:r>
            <a:r>
              <a:rPr lang="en-GB" sz="2400" dirty="0" err="1"/>
              <a:t>soát</a:t>
            </a:r>
            <a:r>
              <a:rPr lang="en-GB" sz="2400" dirty="0"/>
              <a:t> </a:t>
            </a:r>
            <a:r>
              <a:rPr lang="en-GB" sz="2400" dirty="0" err="1"/>
              <a:t>bóng</a:t>
            </a:r>
            <a:r>
              <a:rPr lang="en-GB" sz="2400" dirty="0"/>
              <a:t> </a:t>
            </a:r>
            <a:r>
              <a:rPr lang="en-GB" sz="2400" dirty="0" err="1"/>
              <a:t>của</a:t>
            </a:r>
            <a:r>
              <a:rPr lang="en-GB" sz="2400" dirty="0"/>
              <a:t> </a:t>
            </a:r>
            <a:r>
              <a:rPr lang="en-GB" sz="2400" dirty="0" err="1"/>
              <a:t>thủ</a:t>
            </a:r>
            <a:r>
              <a:rPr lang="en-GB" sz="2400" dirty="0"/>
              <a:t> </a:t>
            </a:r>
            <a:r>
              <a:rPr lang="en-GB" sz="2400" dirty="0" err="1"/>
              <a:t>môn</a:t>
            </a:r>
            <a:r>
              <a:rPr lang="en-GB" sz="2400" dirty="0"/>
              <a:t> hay </a:t>
            </a:r>
            <a:r>
              <a:rPr lang="en-GB" sz="2400" dirty="0" err="1"/>
              <a:t>từ</a:t>
            </a:r>
            <a:r>
              <a:rPr lang="en-GB" sz="2400" dirty="0"/>
              <a:t> </a:t>
            </a:r>
            <a:r>
              <a:rPr lang="en-GB" sz="2400" dirty="0" err="1"/>
              <a:t>sự</a:t>
            </a:r>
            <a:r>
              <a:rPr lang="en-GB" sz="2400" dirty="0"/>
              <a:t> </a:t>
            </a:r>
            <a:r>
              <a:rPr lang="en-GB" sz="2400" dirty="0" err="1"/>
              <a:t>dọn</a:t>
            </a:r>
            <a:r>
              <a:rPr lang="en-GB" sz="2400" dirty="0"/>
              <a:t> </a:t>
            </a:r>
            <a:r>
              <a:rPr lang="en-GB" sz="2400" dirty="0" err="1"/>
              <a:t>dẹp</a:t>
            </a:r>
            <a:r>
              <a:rPr lang="en-GB" sz="2400" dirty="0"/>
              <a:t> ở </a:t>
            </a:r>
            <a:r>
              <a:rPr lang="en-GB" sz="2400" dirty="0" err="1"/>
              <a:t>các</a:t>
            </a:r>
            <a:r>
              <a:rPr lang="en-GB" sz="2400" dirty="0"/>
              <a:t> </a:t>
            </a:r>
            <a:r>
              <a:rPr lang="en-GB" sz="2400" dirty="0" err="1"/>
              <a:t>tuyến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cầu</a:t>
            </a:r>
            <a:r>
              <a:rPr lang="en-GB" sz="2400" dirty="0"/>
              <a:t> </a:t>
            </a:r>
            <a:r>
              <a:rPr lang="en-GB" sz="2400" dirty="0" err="1"/>
              <a:t>thủ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phải</a:t>
            </a:r>
            <a:r>
              <a:rPr lang="en-GB" sz="2400" dirty="0"/>
              <a:t> </a:t>
            </a:r>
            <a:r>
              <a:rPr lang="en-GB" sz="2400" dirty="0" err="1"/>
              <a:t>phá</a:t>
            </a:r>
            <a:r>
              <a:rPr lang="en-GB" sz="2400" dirty="0"/>
              <a:t> </a:t>
            </a:r>
            <a:r>
              <a:rPr lang="en-GB" sz="2400" dirty="0" err="1"/>
              <a:t>bóng</a:t>
            </a:r>
            <a:r>
              <a:rPr lang="en-GB" sz="2400" dirty="0"/>
              <a:t> </a:t>
            </a:r>
            <a:r>
              <a:rPr lang="en-GB" sz="2400" dirty="0" err="1"/>
              <a:t>từ</a:t>
            </a:r>
            <a:r>
              <a:rPr lang="en-GB" sz="2400" dirty="0"/>
              <a:t>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vị</a:t>
            </a:r>
            <a:r>
              <a:rPr lang="en-GB" sz="2400" dirty="0"/>
              <a:t> </a:t>
            </a:r>
            <a:r>
              <a:rPr lang="en-GB" sz="2400" dirty="0" err="1"/>
              <a:t>trí</a:t>
            </a:r>
            <a:r>
              <a:rPr lang="en-GB" sz="2400" dirty="0"/>
              <a:t> </a:t>
            </a:r>
            <a:r>
              <a:rPr lang="en-GB" sz="2400" dirty="0" err="1"/>
              <a:t>phù</a:t>
            </a:r>
            <a:r>
              <a:rPr lang="en-GB" sz="2400" dirty="0"/>
              <a:t> </a:t>
            </a:r>
            <a:r>
              <a:rPr lang="en-GB" sz="2400" dirty="0" err="1"/>
              <a:t>hợp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cân</a:t>
            </a:r>
            <a:r>
              <a:rPr lang="en-GB" sz="2400" dirty="0"/>
              <a:t> </a:t>
            </a:r>
            <a:r>
              <a:rPr lang="en-GB" sz="2400" dirty="0" err="1"/>
              <a:t>bằng</a:t>
            </a:r>
            <a:endParaRPr lang="en-GB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cầu</a:t>
            </a:r>
            <a:r>
              <a:rPr lang="en-GB" sz="2400" dirty="0"/>
              <a:t> </a:t>
            </a:r>
            <a:r>
              <a:rPr lang="en-GB" sz="2400" dirty="0" err="1"/>
              <a:t>thủ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cơ</a:t>
            </a:r>
            <a:r>
              <a:rPr lang="en-GB" sz="2400" dirty="0"/>
              <a:t> </a:t>
            </a:r>
            <a:r>
              <a:rPr lang="en-GB" sz="2400" dirty="0" err="1"/>
              <a:t>hội</a:t>
            </a:r>
            <a:r>
              <a:rPr lang="en-GB" sz="2400" dirty="0"/>
              <a:t> </a:t>
            </a:r>
            <a:r>
              <a:rPr lang="en-GB" sz="2400" dirty="0" err="1"/>
              <a:t>để</a:t>
            </a:r>
            <a:r>
              <a:rPr lang="en-GB" sz="2400" dirty="0"/>
              <a:t> </a:t>
            </a:r>
            <a:r>
              <a:rPr lang="en-GB" sz="2400" dirty="0" err="1"/>
              <a:t>điều</a:t>
            </a:r>
            <a:r>
              <a:rPr lang="en-GB" sz="2400" dirty="0"/>
              <a:t> </a:t>
            </a:r>
            <a:r>
              <a:rPr lang="en-GB" sz="2400" dirty="0" err="1"/>
              <a:t>chỉnh</a:t>
            </a:r>
            <a:r>
              <a:rPr lang="en-GB" sz="2400" dirty="0"/>
              <a:t> </a:t>
            </a:r>
            <a:r>
              <a:rPr lang="en-GB" sz="2400" dirty="0" err="1"/>
              <a:t>khoảng</a:t>
            </a:r>
            <a:r>
              <a:rPr lang="en-GB" sz="2400" dirty="0"/>
              <a:t> </a:t>
            </a:r>
            <a:r>
              <a:rPr lang="en-GB" sz="2400" dirty="0" err="1"/>
              <a:t>cách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tư</a:t>
            </a:r>
            <a:r>
              <a:rPr lang="en-GB" sz="2400" dirty="0"/>
              <a:t> </a:t>
            </a:r>
            <a:r>
              <a:rPr lang="en-GB" sz="2400" dirty="0" err="1"/>
              <a:t>thế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trước</a:t>
            </a:r>
            <a:r>
              <a:rPr lang="en-GB" sz="2400" dirty="0"/>
              <a:t> </a:t>
            </a:r>
            <a:r>
              <a:rPr lang="en-GB" sz="2400" dirty="0" err="1"/>
              <a:t>khi</a:t>
            </a:r>
            <a:r>
              <a:rPr lang="en-GB" sz="2400" dirty="0"/>
              <a:t> </a:t>
            </a:r>
            <a:r>
              <a:rPr lang="en-GB" sz="2400" dirty="0" err="1"/>
              <a:t>phá</a:t>
            </a:r>
            <a:r>
              <a:rPr lang="en-GB" sz="2400" dirty="0"/>
              <a:t> </a:t>
            </a:r>
            <a:r>
              <a:rPr lang="en-GB" sz="2400" dirty="0" err="1"/>
              <a:t>bóng</a:t>
            </a:r>
            <a:endParaRPr lang="en-GB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vị</a:t>
            </a:r>
            <a:r>
              <a:rPr lang="en-GB" sz="2400" dirty="0"/>
              <a:t> </a:t>
            </a:r>
            <a:r>
              <a:rPr lang="en-GB" sz="2400" dirty="0" err="1"/>
              <a:t>trí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quan</a:t>
            </a:r>
            <a:r>
              <a:rPr lang="en-GB" sz="2400" dirty="0"/>
              <a:t> </a:t>
            </a:r>
            <a:r>
              <a:rPr lang="en-GB" sz="2400" dirty="0" err="1"/>
              <a:t>trọng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thể</a:t>
            </a:r>
            <a:r>
              <a:rPr lang="en-GB" sz="2400" dirty="0"/>
              <a:t> </a:t>
            </a:r>
            <a:r>
              <a:rPr lang="en-GB" sz="2400" dirty="0" err="1"/>
              <a:t>điều</a:t>
            </a:r>
            <a:r>
              <a:rPr lang="en-GB" sz="2400" dirty="0"/>
              <a:t> </a:t>
            </a:r>
            <a:r>
              <a:rPr lang="en-GB" sz="2400" dirty="0" err="1"/>
              <a:t>chỉnh</a:t>
            </a:r>
            <a:r>
              <a:rPr lang="en-GB" sz="2400" dirty="0"/>
              <a:t> </a:t>
            </a:r>
            <a:r>
              <a:rPr lang="en-GB" sz="2400" dirty="0" err="1"/>
              <a:t>để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trong</a:t>
            </a:r>
            <a:r>
              <a:rPr lang="en-GB" sz="2400" dirty="0"/>
              <a:t> </a:t>
            </a:r>
            <a:r>
              <a:rPr lang="en-GB" sz="2400" dirty="0" err="1"/>
              <a:t>những</a:t>
            </a:r>
            <a:r>
              <a:rPr lang="en-GB" sz="2400" dirty="0"/>
              <a:t> </a:t>
            </a:r>
            <a:r>
              <a:rPr lang="en-GB" sz="2400" dirty="0" err="1"/>
              <a:t>khu</a:t>
            </a:r>
            <a:r>
              <a:rPr lang="en-GB" sz="2400" dirty="0"/>
              <a:t> </a:t>
            </a:r>
            <a:r>
              <a:rPr lang="en-GB" sz="2400" dirty="0" err="1"/>
              <a:t>vực</a:t>
            </a:r>
            <a:r>
              <a:rPr lang="en-GB" sz="2400" dirty="0"/>
              <a:t> </a:t>
            </a:r>
            <a:r>
              <a:rPr lang="en-GB" sz="2400" dirty="0" err="1"/>
              <a:t>quan</a:t>
            </a:r>
            <a:r>
              <a:rPr lang="en-GB" sz="2400" dirty="0"/>
              <a:t> </a:t>
            </a:r>
            <a:r>
              <a:rPr lang="en-GB" sz="2400" dirty="0" err="1"/>
              <a:t>trọng</a:t>
            </a:r>
            <a:r>
              <a:rPr lang="en-GB" sz="2400" dirty="0"/>
              <a:t> </a:t>
            </a:r>
            <a:r>
              <a:rPr lang="en-GB" sz="2400" dirty="0" err="1"/>
              <a:t>một</a:t>
            </a:r>
            <a:r>
              <a:rPr lang="en-GB" sz="2400" dirty="0"/>
              <a:t> </a:t>
            </a:r>
            <a:r>
              <a:rPr lang="en-GB" sz="2400" dirty="0" err="1"/>
              <a:t>cách</a:t>
            </a:r>
            <a:r>
              <a:rPr lang="en-GB" sz="2400" dirty="0"/>
              <a:t> </a:t>
            </a:r>
            <a:r>
              <a:rPr lang="en-GB" sz="2400" dirty="0" err="1"/>
              <a:t>nhanh</a:t>
            </a:r>
            <a:r>
              <a:rPr lang="en-GB" sz="2400" dirty="0"/>
              <a:t> </a:t>
            </a:r>
            <a:r>
              <a:rPr lang="en-GB" sz="2400" dirty="0" err="1"/>
              <a:t>chóng</a:t>
            </a:r>
            <a:r>
              <a:rPr lang="en-GB" sz="2400" dirty="0"/>
              <a:t>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/>
              <a:t>Bộ</a:t>
            </a:r>
            <a:r>
              <a:rPr lang="en-GB" sz="2400" dirty="0"/>
              <a:t> </a:t>
            </a:r>
            <a:r>
              <a:rPr lang="en-GB" sz="2400" dirty="0" err="1"/>
              <a:t>khung</a:t>
            </a:r>
            <a:r>
              <a:rPr lang="en-GB" sz="2400" dirty="0"/>
              <a:t> </a:t>
            </a:r>
            <a:r>
              <a:rPr lang="en-GB" sz="2400" dirty="0" err="1"/>
              <a:t>phòng</a:t>
            </a:r>
            <a:r>
              <a:rPr lang="en-GB" sz="2400" dirty="0"/>
              <a:t> </a:t>
            </a:r>
            <a:r>
              <a:rPr lang="en-GB" sz="2400" dirty="0" err="1"/>
              <a:t>ngự</a:t>
            </a:r>
            <a:r>
              <a:rPr lang="en-GB" sz="2400" dirty="0"/>
              <a:t> </a:t>
            </a:r>
            <a:r>
              <a:rPr lang="en-GB" sz="2400" dirty="0" err="1"/>
              <a:t>có</a:t>
            </a:r>
            <a:r>
              <a:rPr lang="en-GB" sz="2400" dirty="0"/>
              <a:t> </a:t>
            </a:r>
            <a:r>
              <a:rPr lang="en-GB" sz="2400" dirty="0" err="1"/>
              <a:t>thể</a:t>
            </a:r>
            <a:r>
              <a:rPr lang="en-GB" sz="2400" dirty="0"/>
              <a:t> </a:t>
            </a:r>
            <a:r>
              <a:rPr lang="en-GB" sz="2400" dirty="0" err="1"/>
              <a:t>được</a:t>
            </a:r>
            <a:r>
              <a:rPr lang="en-GB" sz="2400" dirty="0"/>
              <a:t> </a:t>
            </a:r>
            <a:r>
              <a:rPr lang="en-GB" sz="2400" dirty="0" err="1"/>
              <a:t>điều</a:t>
            </a:r>
            <a:r>
              <a:rPr lang="en-GB" sz="2400" dirty="0"/>
              <a:t> </a:t>
            </a:r>
            <a:r>
              <a:rPr lang="en-GB" sz="2400" dirty="0" err="1"/>
              <a:t>chỉnh</a:t>
            </a:r>
            <a:r>
              <a:rPr lang="en-GB" sz="2400" dirty="0"/>
              <a:t> </a:t>
            </a:r>
            <a:r>
              <a:rPr lang="en-GB" sz="2400" dirty="0" err="1"/>
              <a:t>lại</a:t>
            </a:r>
            <a:r>
              <a:rPr lang="en-GB" sz="2400" dirty="0"/>
              <a:t> </a:t>
            </a:r>
            <a:r>
              <a:rPr lang="en-GB" sz="2400" dirty="0" err="1"/>
              <a:t>như</a:t>
            </a:r>
            <a:r>
              <a:rPr lang="en-GB" sz="2400" dirty="0"/>
              <a:t> </a:t>
            </a:r>
            <a:r>
              <a:rPr lang="en-GB" sz="2400" dirty="0" err="1"/>
              <a:t>một</a:t>
            </a:r>
            <a:r>
              <a:rPr lang="en-GB" sz="2400" dirty="0"/>
              <a:t> </a:t>
            </a:r>
            <a:r>
              <a:rPr lang="en-GB" sz="2400" dirty="0" err="1"/>
              <a:t>yêu</a:t>
            </a:r>
            <a:r>
              <a:rPr lang="en-GB" sz="2400" dirty="0"/>
              <a:t> </a:t>
            </a:r>
            <a:r>
              <a:rPr lang="en-GB" sz="2400" dirty="0" err="1"/>
              <a:t>cầu</a:t>
            </a:r>
            <a:r>
              <a:rPr lang="en-GB" sz="2400" dirty="0"/>
              <a:t> </a:t>
            </a:r>
            <a:r>
              <a:rPr lang="en-GB" sz="2400" dirty="0" err="1"/>
              <a:t>để</a:t>
            </a:r>
            <a:r>
              <a:rPr lang="en-GB" sz="2400" dirty="0"/>
              <a:t> </a:t>
            </a:r>
            <a:r>
              <a:rPr lang="en-GB" sz="2400" dirty="0" err="1"/>
              <a:t>phù</a:t>
            </a:r>
            <a:r>
              <a:rPr lang="en-GB" sz="2400" dirty="0"/>
              <a:t> </a:t>
            </a:r>
            <a:r>
              <a:rPr lang="en-GB" sz="2400" dirty="0" err="1"/>
              <a:t>hợp</a:t>
            </a:r>
            <a:r>
              <a:rPr lang="en-GB" sz="2400" dirty="0"/>
              <a:t> </a:t>
            </a:r>
            <a:r>
              <a:rPr lang="en-GB" sz="2400" dirty="0" err="1"/>
              <a:t>với</a:t>
            </a:r>
            <a:r>
              <a:rPr lang="en-GB" sz="2400" dirty="0"/>
              <a:t> </a:t>
            </a:r>
            <a:r>
              <a:rPr lang="en-GB" sz="2400" dirty="0" err="1"/>
              <a:t>các</a:t>
            </a:r>
            <a:r>
              <a:rPr lang="en-GB" sz="2400" dirty="0"/>
              <a:t> </a:t>
            </a:r>
            <a:r>
              <a:rPr lang="en-GB" sz="2400" dirty="0" err="1"/>
              <a:t>sắp</a:t>
            </a:r>
            <a:r>
              <a:rPr lang="en-GB" sz="2400" dirty="0"/>
              <a:t> </a:t>
            </a:r>
            <a:r>
              <a:rPr lang="en-GB" sz="2400" dirty="0" err="1"/>
              <a:t>xếp</a:t>
            </a:r>
            <a:r>
              <a:rPr lang="en-GB" sz="2400" dirty="0"/>
              <a:t> </a:t>
            </a:r>
            <a:r>
              <a:rPr lang="en-GB" sz="2400" dirty="0" err="1"/>
              <a:t>của</a:t>
            </a:r>
            <a:r>
              <a:rPr lang="en-GB" sz="2400" dirty="0"/>
              <a:t> </a:t>
            </a:r>
            <a:r>
              <a:rPr lang="en-GB" sz="2400" dirty="0" err="1"/>
              <a:t>đối</a:t>
            </a:r>
            <a:r>
              <a:rPr lang="en-GB" sz="2400" dirty="0"/>
              <a:t> </a:t>
            </a:r>
            <a:r>
              <a:rPr lang="en-GB" sz="2400" dirty="0" err="1"/>
              <a:t>thủ</a:t>
            </a:r>
            <a:r>
              <a:rPr lang="en-GB" sz="2400" dirty="0"/>
              <a:t>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F82825C-66B6-47CA-81A0-9099FE953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u="sng" dirty="0" err="1"/>
              <a:t>Sự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hiệu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quả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của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phòng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ngự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một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cách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có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tổ</a:t>
            </a:r>
            <a:r>
              <a:rPr lang="en-GB" altLang="en-US" sz="4000" u="sng" dirty="0"/>
              <a:t> </a:t>
            </a:r>
            <a:r>
              <a:rPr lang="en-GB" altLang="en-US" sz="4000" u="sng" dirty="0" err="1"/>
              <a:t>chức</a:t>
            </a:r>
            <a:r>
              <a:rPr lang="en-GB" altLang="en-US" sz="4000" u="sng" dirty="0"/>
              <a:t>!</a:t>
            </a:r>
            <a:endParaRPr lang="en-US" altLang="en-US" sz="4000" u="sng" dirty="0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6F6A5B8-271B-4182-B151-B3ABDFD49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err="1"/>
              <a:t>Có</a:t>
            </a:r>
            <a:r>
              <a:rPr lang="en-GB" sz="2800" dirty="0"/>
              <a:t> </a:t>
            </a:r>
            <a:r>
              <a:rPr lang="en-GB" sz="2800" dirty="0" err="1"/>
              <a:t>hơn</a:t>
            </a:r>
            <a:r>
              <a:rPr lang="en-GB" sz="2800" dirty="0"/>
              <a:t> </a:t>
            </a:r>
            <a:r>
              <a:rPr lang="en-GB" sz="2800" dirty="0" err="1"/>
              <a:t>một</a:t>
            </a:r>
            <a:r>
              <a:rPr lang="en-GB" sz="2800" dirty="0"/>
              <a:t> </a:t>
            </a:r>
            <a:r>
              <a:rPr lang="en-GB" sz="2800" dirty="0" err="1"/>
              <a:t>khoảng</a:t>
            </a:r>
            <a:r>
              <a:rPr lang="en-GB" sz="2800" dirty="0"/>
              <a:t> </a:t>
            </a:r>
            <a:r>
              <a:rPr lang="en-GB" sz="2800" dirty="0" err="1"/>
              <a:t>thời</a:t>
            </a:r>
            <a:r>
              <a:rPr lang="en-GB" sz="2800" dirty="0"/>
              <a:t> </a:t>
            </a:r>
            <a:r>
              <a:rPr lang="en-GB" sz="2800" dirty="0" err="1"/>
              <a:t>gian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ba</a:t>
            </a:r>
            <a:r>
              <a:rPr lang="en-GB" sz="2800" dirty="0"/>
              <a:t> </a:t>
            </a:r>
            <a:r>
              <a:rPr lang="en-GB" sz="2800" dirty="0" err="1"/>
              <a:t>năm</a:t>
            </a:r>
            <a:r>
              <a:rPr lang="en-GB" sz="2800" dirty="0"/>
              <a:t>.</a:t>
            </a:r>
          </a:p>
          <a:p>
            <a:pPr eaLnBrk="1" hangingPunct="1">
              <a:defRPr/>
            </a:pPr>
            <a:r>
              <a:rPr lang="en-GB" sz="2800" dirty="0" err="1"/>
              <a:t>Đội</a:t>
            </a:r>
            <a:r>
              <a:rPr lang="en-GB" sz="2800" dirty="0"/>
              <a:t> </a:t>
            </a:r>
            <a:r>
              <a:rPr lang="en-GB" sz="2800" dirty="0" err="1"/>
              <a:t>tuyển</a:t>
            </a:r>
            <a:r>
              <a:rPr lang="en-GB" sz="2800" dirty="0"/>
              <a:t> </a:t>
            </a:r>
            <a:r>
              <a:rPr lang="en-GB" sz="2800" dirty="0" err="1"/>
              <a:t>Anh</a:t>
            </a:r>
            <a:r>
              <a:rPr lang="en-GB" sz="2800" dirty="0"/>
              <a:t> ở </a:t>
            </a:r>
            <a:r>
              <a:rPr lang="en-GB" sz="2800" dirty="0" err="1"/>
              <a:t>lứa</a:t>
            </a:r>
            <a:r>
              <a:rPr lang="en-GB" sz="2800" dirty="0"/>
              <a:t> </a:t>
            </a:r>
            <a:r>
              <a:rPr lang="en-GB" sz="2800" dirty="0" err="1"/>
              <a:t>tuổi</a:t>
            </a:r>
            <a:r>
              <a:rPr lang="en-GB" sz="2800" dirty="0"/>
              <a:t> U15,U16,U17,U18,U19,U20.</a:t>
            </a:r>
          </a:p>
          <a:p>
            <a:pPr eaLnBrk="1" hangingPunct="1">
              <a:defRPr/>
            </a:pPr>
            <a:r>
              <a:rPr lang="en-GB" sz="2800" dirty="0"/>
              <a:t>134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thắng</a:t>
            </a:r>
            <a:r>
              <a:rPr lang="en-GB" sz="2800" dirty="0"/>
              <a:t> </a:t>
            </a:r>
            <a:r>
              <a:rPr lang="en-GB" sz="2800" dirty="0" err="1"/>
              <a:t>đã</a:t>
            </a:r>
            <a:r>
              <a:rPr lang="en-GB" sz="2800" dirty="0"/>
              <a:t> </a:t>
            </a:r>
            <a:r>
              <a:rPr lang="en-GB" sz="2800" dirty="0" err="1"/>
              <a:t>được</a:t>
            </a:r>
            <a:r>
              <a:rPr lang="en-GB" sz="2800" dirty="0"/>
              <a:t> </a:t>
            </a:r>
            <a:r>
              <a:rPr lang="en-GB" sz="2800" dirty="0" err="1"/>
              <a:t>ghi</a:t>
            </a:r>
            <a:endParaRPr lang="en-GB" sz="2800" dirty="0"/>
          </a:p>
          <a:p>
            <a:pPr eaLnBrk="1" hangingPunct="1">
              <a:defRPr/>
            </a:pPr>
            <a:r>
              <a:rPr lang="en-GB" sz="2800" dirty="0"/>
              <a:t>19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được</a:t>
            </a:r>
            <a:r>
              <a:rPr lang="en-GB" sz="2800" dirty="0"/>
              <a:t> </a:t>
            </a:r>
            <a:r>
              <a:rPr lang="en-GB" sz="2800" dirty="0" err="1"/>
              <a:t>ghi</a:t>
            </a:r>
            <a:r>
              <a:rPr lang="en-GB" sz="2800" dirty="0"/>
              <a:t> </a:t>
            </a:r>
            <a:r>
              <a:rPr lang="en-GB" sz="2800" dirty="0" err="1"/>
              <a:t>từ</a:t>
            </a:r>
            <a:r>
              <a:rPr lang="en-GB" sz="2800" dirty="0"/>
              <a:t>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tình</a:t>
            </a:r>
            <a:r>
              <a:rPr lang="en-GB" sz="2800" dirty="0"/>
              <a:t> </a:t>
            </a:r>
            <a:r>
              <a:rPr lang="en-GB" sz="2800" dirty="0" err="1"/>
              <a:t>huống</a:t>
            </a:r>
            <a:r>
              <a:rPr lang="en-GB" sz="2800" dirty="0"/>
              <a:t> </a:t>
            </a:r>
            <a:r>
              <a:rPr lang="en-GB" sz="2800" dirty="0" err="1"/>
              <a:t>cố</a:t>
            </a:r>
            <a:r>
              <a:rPr lang="en-GB" sz="2800" dirty="0"/>
              <a:t> </a:t>
            </a:r>
            <a:r>
              <a:rPr lang="en-GB" sz="2800" dirty="0" err="1"/>
              <a:t>định</a:t>
            </a:r>
            <a:r>
              <a:rPr lang="en-GB" sz="2800" dirty="0"/>
              <a:t>.</a:t>
            </a:r>
          </a:p>
          <a:p>
            <a:pPr eaLnBrk="1" hangingPunct="1">
              <a:defRPr/>
            </a:pPr>
            <a:r>
              <a:rPr lang="en-GB" sz="2800" dirty="0" err="1">
                <a:solidFill>
                  <a:srgbClr val="FF0000"/>
                </a:solidFill>
              </a:rPr>
              <a:t>Chỉ</a:t>
            </a:r>
            <a:r>
              <a:rPr lang="en-GB" sz="2800" dirty="0">
                <a:solidFill>
                  <a:srgbClr val="FF0000"/>
                </a:solidFill>
              </a:rPr>
              <a:t> 15% </a:t>
            </a:r>
            <a:r>
              <a:rPr lang="en-GB" sz="2800" dirty="0" err="1">
                <a:solidFill>
                  <a:srgbClr val="FF0000"/>
                </a:solidFill>
              </a:rPr>
              <a:t>bàn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thắng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được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ghi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khi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sử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dụng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phòng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ngự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khu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vực</a:t>
            </a:r>
            <a:endParaRPr lang="en-GB" sz="2800" dirty="0"/>
          </a:p>
          <a:p>
            <a:pPr eaLnBrk="1" hangingPunct="1">
              <a:defRPr/>
            </a:pPr>
            <a:r>
              <a:rPr lang="en-GB" sz="2800" dirty="0"/>
              <a:t>6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từ</a:t>
            </a:r>
            <a:r>
              <a:rPr lang="en-GB" sz="2800" dirty="0"/>
              <a:t> </a:t>
            </a:r>
            <a:r>
              <a:rPr lang="en-GB" sz="2800" dirty="0" err="1"/>
              <a:t>phạt</a:t>
            </a:r>
            <a:r>
              <a:rPr lang="en-GB" sz="2800" dirty="0"/>
              <a:t> </a:t>
            </a:r>
            <a:r>
              <a:rPr lang="en-GB" sz="2800" dirty="0" err="1"/>
              <a:t>góc</a:t>
            </a:r>
            <a:endParaRPr lang="en-GB" sz="2800" dirty="0"/>
          </a:p>
          <a:p>
            <a:pPr eaLnBrk="1" hangingPunct="1">
              <a:defRPr/>
            </a:pPr>
            <a:r>
              <a:rPr lang="en-GB" sz="2800" dirty="0"/>
              <a:t>8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từ</a:t>
            </a:r>
            <a:r>
              <a:rPr lang="en-GB" sz="2800" dirty="0"/>
              <a:t>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quả</a:t>
            </a:r>
            <a:r>
              <a:rPr lang="en-GB" sz="2800" dirty="0"/>
              <a:t> </a:t>
            </a:r>
            <a:r>
              <a:rPr lang="en-GB" sz="2800" dirty="0" err="1"/>
              <a:t>đá</a:t>
            </a:r>
            <a:r>
              <a:rPr lang="en-GB" sz="2800" dirty="0"/>
              <a:t> </a:t>
            </a:r>
            <a:r>
              <a:rPr lang="en-GB" sz="2800" dirty="0" err="1"/>
              <a:t>phạt</a:t>
            </a:r>
            <a:r>
              <a:rPr lang="en-GB" sz="2800" dirty="0"/>
              <a:t> </a:t>
            </a:r>
            <a:r>
              <a:rPr lang="en-GB" sz="2800" dirty="0" err="1"/>
              <a:t>xa</a:t>
            </a:r>
            <a:r>
              <a:rPr lang="en-GB" sz="2800" dirty="0"/>
              <a:t>.</a:t>
            </a:r>
          </a:p>
          <a:p>
            <a:pPr eaLnBrk="1" hangingPunct="1">
              <a:defRPr/>
            </a:pPr>
            <a:r>
              <a:rPr lang="en-GB" sz="2800" dirty="0"/>
              <a:t>5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từ</a:t>
            </a:r>
            <a:r>
              <a:rPr lang="en-GB" sz="2800" dirty="0"/>
              <a:t> </a:t>
            </a: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quả</a:t>
            </a:r>
            <a:r>
              <a:rPr lang="en-GB" sz="2800" dirty="0"/>
              <a:t> </a:t>
            </a:r>
            <a:r>
              <a:rPr lang="en-GB" sz="2800" dirty="0" err="1"/>
              <a:t>đá</a:t>
            </a:r>
            <a:r>
              <a:rPr lang="en-GB" sz="2800" dirty="0"/>
              <a:t> </a:t>
            </a:r>
            <a:r>
              <a:rPr lang="en-GB" sz="2800" dirty="0" err="1"/>
              <a:t>phạt</a:t>
            </a:r>
            <a:r>
              <a:rPr lang="en-GB" sz="2800" dirty="0"/>
              <a:t> </a:t>
            </a:r>
            <a:r>
              <a:rPr lang="en-GB" sz="2800" dirty="0" err="1"/>
              <a:t>nằm</a:t>
            </a:r>
            <a:r>
              <a:rPr lang="en-GB" sz="2800" dirty="0"/>
              <a:t> </a:t>
            </a:r>
            <a:r>
              <a:rPr lang="en-GB" sz="2800" dirty="0" err="1"/>
              <a:t>ngay</a:t>
            </a:r>
            <a:r>
              <a:rPr lang="en-GB" sz="2800" dirty="0"/>
              <a:t> </a:t>
            </a:r>
            <a:r>
              <a:rPr lang="en-GB" sz="2800" dirty="0" err="1"/>
              <a:t>trung</a:t>
            </a:r>
            <a:r>
              <a:rPr lang="en-GB" sz="2800" dirty="0"/>
              <a:t> </a:t>
            </a:r>
            <a:r>
              <a:rPr lang="en-GB" sz="2800" dirty="0" err="1"/>
              <a:t>tâm</a:t>
            </a:r>
            <a:r>
              <a:rPr lang="en-GB" sz="2800" dirty="0"/>
              <a:t>.</a:t>
            </a:r>
            <a:endParaRPr lang="en-US" sz="2800" dirty="0"/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D1401923-EE87-4BC8-8D36-4070D658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4941168"/>
            <a:ext cx="2232248" cy="151206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300192" y="5150701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600" dirty="0"/>
              <a:t>33% </a:t>
            </a:r>
            <a:r>
              <a:rPr lang="en-GB" altLang="en-US" sz="1600" dirty="0" err="1"/>
              <a:t>là</a:t>
            </a:r>
            <a:r>
              <a:rPr lang="en-GB" altLang="en-US" sz="1600" dirty="0"/>
              <a:t> con </a:t>
            </a:r>
            <a:r>
              <a:rPr lang="en-GB" altLang="en-US" sz="1600" dirty="0" err="1"/>
              <a:t>số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trung</a:t>
            </a:r>
            <a:r>
              <a:rPr lang="en-GB" altLang="en-US" sz="1600" dirty="0"/>
              <a:t> </a:t>
            </a:r>
            <a:r>
              <a:rPr lang="en-GB" altLang="en-US" sz="1600" dirty="0" err="1"/>
              <a:t>bình</a:t>
            </a:r>
            <a:r>
              <a:rPr lang="en-GB" altLang="en-US" sz="1600" dirty="0"/>
              <a:t> </a:t>
            </a:r>
            <a:r>
              <a:rPr lang="en-GB" altLang="en-US" sz="1600" dirty="0" err="1"/>
              <a:t>cho</a:t>
            </a:r>
            <a:r>
              <a:rPr lang="en-GB" altLang="en-US" sz="1600" dirty="0"/>
              <a:t> </a:t>
            </a:r>
            <a:r>
              <a:rPr lang="en-GB" altLang="en-US" sz="1600" dirty="0" err="1"/>
              <a:t>các</a:t>
            </a:r>
            <a:r>
              <a:rPr lang="en-GB" altLang="en-US" sz="1600" dirty="0"/>
              <a:t> </a:t>
            </a:r>
            <a:r>
              <a:rPr lang="en-GB" altLang="en-US" sz="1600" dirty="0" err="1"/>
              <a:t>bàn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thắng</a:t>
            </a:r>
            <a:r>
              <a:rPr lang="en-GB" altLang="en-US" sz="1600" dirty="0"/>
              <a:t> </a:t>
            </a:r>
            <a:r>
              <a:rPr lang="en-GB" altLang="en-US" sz="1600" dirty="0" err="1"/>
              <a:t>được</a:t>
            </a:r>
            <a:r>
              <a:rPr lang="en-GB" altLang="en-US" sz="1600" dirty="0"/>
              <a:t> </a:t>
            </a:r>
            <a:r>
              <a:rPr lang="en-GB" altLang="en-US" sz="1600" dirty="0" err="1"/>
              <a:t>ghi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từ</a:t>
            </a:r>
            <a:r>
              <a:rPr lang="en-GB" altLang="en-US" sz="1600" dirty="0"/>
              <a:t> </a:t>
            </a:r>
            <a:r>
              <a:rPr lang="en-GB" altLang="en-US" sz="1600" dirty="0" err="1"/>
              <a:t>các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tình</a:t>
            </a:r>
            <a:r>
              <a:rPr lang="en-GB" altLang="en-US" sz="1600" dirty="0"/>
              <a:t> </a:t>
            </a:r>
            <a:r>
              <a:rPr lang="en-GB" altLang="en-US" sz="1600" dirty="0" err="1"/>
              <a:t>huống</a:t>
            </a:r>
            <a:r>
              <a:rPr lang="en-GB" altLang="en-US" sz="1600" dirty="0"/>
              <a:t> </a:t>
            </a:r>
            <a:r>
              <a:rPr lang="en-GB" altLang="en-US" sz="1600" dirty="0" err="1"/>
              <a:t>cố</a:t>
            </a:r>
            <a:r>
              <a:rPr lang="en-GB" altLang="en-US" sz="1600" dirty="0"/>
              <a:t> </a:t>
            </a:r>
            <a:r>
              <a:rPr lang="en-GB" altLang="en-US" sz="1600" dirty="0" err="1"/>
              <a:t>định</a:t>
            </a:r>
            <a:endParaRPr lang="en-US" altLang="en-US" sz="1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E4CCC6E9-7002-4DA3-9647-9C58DE953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5CB66793-15DC-4509-AA61-CBFC04BC1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ED64560D-4A30-4A39-98F0-2A3F96038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37B051F2-FB6B-4520-A635-C0B8C34D5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46050488-9916-40C4-A52D-B81898B38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BD184985-16D5-4CA1-BB9C-18DBDFA6B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72983FC0-F93F-4AFB-B61F-106E3D2CE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02A25641-21F7-4630-8EAE-CACBCAC66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E6120C5A-B654-4478-BC78-B0FDF478A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49A80A81-7FEF-40F3-9CCC-74420DA16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D09C5FF4-0A36-49D4-A3DA-D4F2E67E4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30095446-45C1-4666-9BE8-E462025AD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AB822243-B367-49A2-9480-04E9673B8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12BAB31F-9681-437D-A214-B501CBB09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C8D941A6-AD62-498A-98D2-17987C6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0"/>
            <a:ext cx="647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 dirty="0"/>
              <a:t>  </a:t>
            </a:r>
            <a:r>
              <a:rPr lang="en-GB" altLang="en-US" sz="2000" b="1" dirty="0" err="1"/>
              <a:t>Phòng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ngự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từ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các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quả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phạt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góc</a:t>
            </a:r>
            <a:r>
              <a:rPr lang="en-GB" altLang="en-US" sz="2000" b="1" dirty="0"/>
              <a:t>- </a:t>
            </a:r>
            <a:r>
              <a:rPr lang="en-GB" altLang="en-US" sz="2000" b="1" dirty="0" err="1"/>
              <a:t>Phòng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ngự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khu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vực</a:t>
            </a:r>
            <a:endParaRPr lang="en-GB" altLang="en-US" sz="2000" b="1" dirty="0"/>
          </a:p>
        </p:txBody>
      </p:sp>
      <p:sp>
        <p:nvSpPr>
          <p:cNvPr id="21521" name="Oval 17">
            <a:extLst>
              <a:ext uri="{FF2B5EF4-FFF2-40B4-BE49-F238E27FC236}">
                <a16:creationId xmlns:a16="http://schemas.microsoft.com/office/drawing/2014/main" id="{A3223C49-568C-4F30-AB73-09DCAFFD7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866803A9-09A3-4A6F-9676-6FB93C09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3" name="Arc 19">
            <a:extLst>
              <a:ext uri="{FF2B5EF4-FFF2-40B4-BE49-F238E27FC236}">
                <a16:creationId xmlns:a16="http://schemas.microsoft.com/office/drawing/2014/main" id="{39ADF8B3-2C42-481E-86F2-BADB4EE7BADF}"/>
              </a:ext>
            </a:extLst>
          </p:cNvPr>
          <p:cNvSpPr>
            <a:spLocks/>
          </p:cNvSpPr>
          <p:nvPr/>
        </p:nvSpPr>
        <p:spPr bwMode="auto">
          <a:xfrm flipH="1">
            <a:off x="3581400" y="4267200"/>
            <a:ext cx="2066925" cy="1082675"/>
          </a:xfrm>
          <a:custGeom>
            <a:avLst/>
            <a:gdLst>
              <a:gd name="T0" fmla="*/ 0 w 42643"/>
              <a:gd name="T1" fmla="*/ 45780962 h 21600"/>
              <a:gd name="T2" fmla="*/ 100184766 w 42643"/>
              <a:gd name="T3" fmla="*/ 45396563 h 21600"/>
              <a:gd name="T4" fmla="*/ 50121732 w 42643"/>
              <a:gd name="T5" fmla="*/ 54267831 h 21600"/>
              <a:gd name="T6" fmla="*/ 0 60000 65536"/>
              <a:gd name="T7" fmla="*/ 0 60000 65536"/>
              <a:gd name="T8" fmla="*/ 0 60000 65536"/>
              <a:gd name="T9" fmla="*/ 0 w 42643"/>
              <a:gd name="T10" fmla="*/ 0 h 21600"/>
              <a:gd name="T11" fmla="*/ 42643 w 42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3" h="21600" fill="none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</a:path>
              <a:path w="42643" h="21600" stroke="0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  <a:lnTo>
                  <a:pt x="21334" y="21600"/>
                </a:lnTo>
                <a:lnTo>
                  <a:pt x="-1" y="18221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20">
            <a:extLst>
              <a:ext uri="{FF2B5EF4-FFF2-40B4-BE49-F238E27FC236}">
                <a16:creationId xmlns:a16="http://schemas.microsoft.com/office/drawing/2014/main" id="{DBA39EC4-11CC-432C-9089-9DDF1386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5" name="Oval 21">
            <a:extLst>
              <a:ext uri="{FF2B5EF4-FFF2-40B4-BE49-F238E27FC236}">
                <a16:creationId xmlns:a16="http://schemas.microsoft.com/office/drawing/2014/main" id="{11331B07-9FA9-4A5F-859C-34DA4C28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6" name="Oval 22">
            <a:extLst>
              <a:ext uri="{FF2B5EF4-FFF2-40B4-BE49-F238E27FC236}">
                <a16:creationId xmlns:a16="http://schemas.microsoft.com/office/drawing/2014/main" id="{647814C5-AC53-42BE-B2F3-50BA5CFEE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98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7" name="Oval 23">
            <a:extLst>
              <a:ext uri="{FF2B5EF4-FFF2-40B4-BE49-F238E27FC236}">
                <a16:creationId xmlns:a16="http://schemas.microsoft.com/office/drawing/2014/main" id="{E4B1DD0C-095D-4125-AF29-0E2978A5F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9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8" name="Oval 24">
            <a:extLst>
              <a:ext uri="{FF2B5EF4-FFF2-40B4-BE49-F238E27FC236}">
                <a16:creationId xmlns:a16="http://schemas.microsoft.com/office/drawing/2014/main" id="{7B06CBAB-D05E-4016-AC22-2A8D4A56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9" name="Oval 25">
            <a:extLst>
              <a:ext uri="{FF2B5EF4-FFF2-40B4-BE49-F238E27FC236}">
                <a16:creationId xmlns:a16="http://schemas.microsoft.com/office/drawing/2014/main" id="{311C1BB7-A696-419B-AC78-58E86C83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0" name="Oval 26">
            <a:extLst>
              <a:ext uri="{FF2B5EF4-FFF2-40B4-BE49-F238E27FC236}">
                <a16:creationId xmlns:a16="http://schemas.microsoft.com/office/drawing/2014/main" id="{6DAD4CD7-EF80-41E2-A192-F93637A3B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1" name="Oval 27">
            <a:extLst>
              <a:ext uri="{FF2B5EF4-FFF2-40B4-BE49-F238E27FC236}">
                <a16:creationId xmlns:a16="http://schemas.microsoft.com/office/drawing/2014/main" id="{54C67A3D-7BEA-4CAE-B915-F633F158D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2" name="Oval 28">
            <a:extLst>
              <a:ext uri="{FF2B5EF4-FFF2-40B4-BE49-F238E27FC236}">
                <a16:creationId xmlns:a16="http://schemas.microsoft.com/office/drawing/2014/main" id="{8B13A7C1-FD10-4B9B-86A5-09B718D4A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3" name="Arc 29">
            <a:extLst>
              <a:ext uri="{FF2B5EF4-FFF2-40B4-BE49-F238E27FC236}">
                <a16:creationId xmlns:a16="http://schemas.microsoft.com/office/drawing/2014/main" id="{DE3669D2-54A3-461F-AB39-4629214A2B60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>
            <a:extLst>
              <a:ext uri="{FF2B5EF4-FFF2-40B4-BE49-F238E27FC236}">
                <a16:creationId xmlns:a16="http://schemas.microsoft.com/office/drawing/2014/main" id="{81DBC3E8-D4F1-4A0F-AFE2-7D2F7DFF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5" name="Freeform 32">
            <a:extLst>
              <a:ext uri="{FF2B5EF4-FFF2-40B4-BE49-F238E27FC236}">
                <a16:creationId xmlns:a16="http://schemas.microsoft.com/office/drawing/2014/main" id="{5F31176A-1BCD-4211-9D3E-9AB25800FEFC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Freeform 33">
            <a:extLst>
              <a:ext uri="{FF2B5EF4-FFF2-40B4-BE49-F238E27FC236}">
                <a16:creationId xmlns:a16="http://schemas.microsoft.com/office/drawing/2014/main" id="{50360FE8-161A-443C-A2A1-74BF83B5A108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4" descr="Large checker board">
            <a:extLst>
              <a:ext uri="{FF2B5EF4-FFF2-40B4-BE49-F238E27FC236}">
                <a16:creationId xmlns:a16="http://schemas.microsoft.com/office/drawing/2014/main" id="{34B11399-1C26-456F-A70F-12C959C61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8" name="Oval 35">
            <a:extLst>
              <a:ext uri="{FF2B5EF4-FFF2-40B4-BE49-F238E27FC236}">
                <a16:creationId xmlns:a16="http://schemas.microsoft.com/office/drawing/2014/main" id="{1D6991CA-9574-45EA-8B94-3585D9C9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62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9" name="Text Box 36">
            <a:extLst>
              <a:ext uri="{FF2B5EF4-FFF2-40B4-BE49-F238E27FC236}">
                <a16:creationId xmlns:a16="http://schemas.microsoft.com/office/drawing/2014/main" id="{9177EB16-C822-4361-84C1-291998C73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21540" name="AutoShape 58">
            <a:extLst>
              <a:ext uri="{FF2B5EF4-FFF2-40B4-BE49-F238E27FC236}">
                <a16:creationId xmlns:a16="http://schemas.microsoft.com/office/drawing/2014/main" id="{941F479F-699E-4E61-A2C5-858115ED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13</a:t>
            </a:r>
          </a:p>
        </p:txBody>
      </p:sp>
      <p:sp>
        <p:nvSpPr>
          <p:cNvPr id="21541" name="AutoShape 59">
            <a:extLst>
              <a:ext uri="{FF2B5EF4-FFF2-40B4-BE49-F238E27FC236}">
                <a16:creationId xmlns:a16="http://schemas.microsoft.com/office/drawing/2014/main" id="{84EC8FE6-376A-41B7-894E-41C9F6BF2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21542" name="AutoShape 60">
            <a:extLst>
              <a:ext uri="{FF2B5EF4-FFF2-40B4-BE49-F238E27FC236}">
                <a16:creationId xmlns:a16="http://schemas.microsoft.com/office/drawing/2014/main" id="{D19D36AF-2CC8-40BA-9718-F6CBB2933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21543" name="AutoShape 61">
            <a:extLst>
              <a:ext uri="{FF2B5EF4-FFF2-40B4-BE49-F238E27FC236}">
                <a16:creationId xmlns:a16="http://schemas.microsoft.com/office/drawing/2014/main" id="{1E00531F-A9E2-4F33-B776-AB59B281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90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21544" name="AutoShape 62">
            <a:extLst>
              <a:ext uri="{FF2B5EF4-FFF2-40B4-BE49-F238E27FC236}">
                <a16:creationId xmlns:a16="http://schemas.microsoft.com/office/drawing/2014/main" id="{A9F780C4-016D-41C6-8CA5-C6A4B813B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981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21545" name="AutoShape 63">
            <a:extLst>
              <a:ext uri="{FF2B5EF4-FFF2-40B4-BE49-F238E27FC236}">
                <a16:creationId xmlns:a16="http://schemas.microsoft.com/office/drawing/2014/main" id="{9CC4FC7B-E43B-41AE-BCB9-8C6A4DBF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21546" name="AutoShape 64">
            <a:extLst>
              <a:ext uri="{FF2B5EF4-FFF2-40B4-BE49-F238E27FC236}">
                <a16:creationId xmlns:a16="http://schemas.microsoft.com/office/drawing/2014/main" id="{AEE9C917-7566-4D90-8126-6F372F235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21547" name="AutoShape 65">
            <a:extLst>
              <a:ext uri="{FF2B5EF4-FFF2-40B4-BE49-F238E27FC236}">
                <a16:creationId xmlns:a16="http://schemas.microsoft.com/office/drawing/2014/main" id="{139167A6-BDAD-44D1-8D01-7C1AD718E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21548" name="AutoShape 66">
            <a:extLst>
              <a:ext uri="{FF2B5EF4-FFF2-40B4-BE49-F238E27FC236}">
                <a16:creationId xmlns:a16="http://schemas.microsoft.com/office/drawing/2014/main" id="{9B70854A-CE8B-4670-A9B4-8017C94A6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21549" name="AutoShape 67">
            <a:extLst>
              <a:ext uri="{FF2B5EF4-FFF2-40B4-BE49-F238E27FC236}">
                <a16:creationId xmlns:a16="http://schemas.microsoft.com/office/drawing/2014/main" id="{B9B5236E-9716-4195-AABD-B1906C152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21550" name="AutoShape 68">
            <a:extLst>
              <a:ext uri="{FF2B5EF4-FFF2-40B4-BE49-F238E27FC236}">
                <a16:creationId xmlns:a16="http://schemas.microsoft.com/office/drawing/2014/main" id="{17790DCF-54C7-4A0F-92B4-69EABBF7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95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BE56D0-6E9C-4918-AA15-1A3C956E9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9155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Phòng</a:t>
            </a:r>
            <a:r>
              <a:rPr lang="en-US" altLang="en-US" dirty="0"/>
              <a:t> </a:t>
            </a:r>
            <a:r>
              <a:rPr lang="en-US" altLang="en-US" dirty="0" err="1"/>
              <a:t>ngự</a:t>
            </a:r>
            <a:r>
              <a:rPr lang="en-US" altLang="en-US" dirty="0"/>
              <a:t> </a:t>
            </a:r>
            <a:r>
              <a:rPr lang="en-US" altLang="en-US" dirty="0" err="1"/>
              <a:t>từ</a:t>
            </a:r>
            <a:r>
              <a:rPr lang="en-US" altLang="en-US" dirty="0"/>
              <a:t> </a:t>
            </a:r>
            <a:r>
              <a:rPr lang="en-US" altLang="en-US" dirty="0" err="1"/>
              <a:t>các</a:t>
            </a:r>
            <a:r>
              <a:rPr lang="en-US" altLang="en-US" dirty="0"/>
              <a:t> </a:t>
            </a:r>
            <a:r>
              <a:rPr lang="en-US" altLang="en-US" dirty="0" err="1"/>
              <a:t>tình</a:t>
            </a:r>
            <a:r>
              <a:rPr lang="en-US" altLang="en-US" dirty="0"/>
              <a:t> </a:t>
            </a:r>
            <a:r>
              <a:rPr lang="en-US" altLang="en-US" dirty="0" err="1"/>
              <a:t>huống</a:t>
            </a:r>
            <a:r>
              <a:rPr lang="en-US" altLang="en-US" dirty="0"/>
              <a:t> </a:t>
            </a:r>
            <a:r>
              <a:rPr lang="en-US" altLang="en-US" dirty="0" err="1"/>
              <a:t>cố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.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3BE7E1E-92ED-4110-8292-02EAAC58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404813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		</a:t>
            </a:r>
            <a:r>
              <a:rPr lang="en-US" u="sng" dirty="0"/>
              <a:t>WORLD CUPS.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u="sng" dirty="0" err="1">
                <a:solidFill>
                  <a:schemeClr val="tx2"/>
                </a:solidFill>
              </a:rPr>
              <a:t>Hàn</a:t>
            </a:r>
            <a:r>
              <a:rPr lang="en-US" u="sng" dirty="0">
                <a:solidFill>
                  <a:schemeClr val="tx2"/>
                </a:solidFill>
              </a:rPr>
              <a:t> </a:t>
            </a:r>
            <a:r>
              <a:rPr lang="en-US" u="sng" dirty="0" err="1">
                <a:solidFill>
                  <a:schemeClr val="tx2"/>
                </a:solidFill>
              </a:rPr>
              <a:t>Quốc</a:t>
            </a:r>
            <a:r>
              <a:rPr lang="en-US" u="sng" dirty="0">
                <a:solidFill>
                  <a:schemeClr val="tx2"/>
                </a:solidFill>
              </a:rPr>
              <a:t>/ </a:t>
            </a:r>
            <a:r>
              <a:rPr lang="en-US" u="sng" dirty="0" err="1">
                <a:solidFill>
                  <a:schemeClr val="tx2"/>
                </a:solidFill>
              </a:rPr>
              <a:t>Nhật</a:t>
            </a:r>
            <a:r>
              <a:rPr lang="en-US" u="sng" dirty="0">
                <a:solidFill>
                  <a:schemeClr val="tx2"/>
                </a:solidFill>
              </a:rPr>
              <a:t> </a:t>
            </a:r>
            <a:r>
              <a:rPr lang="en-US" u="sng" dirty="0" err="1">
                <a:solidFill>
                  <a:schemeClr val="tx2"/>
                </a:solidFill>
              </a:rPr>
              <a:t>Bản</a:t>
            </a:r>
            <a:r>
              <a:rPr lang="en-US" u="sng" dirty="0">
                <a:solidFill>
                  <a:schemeClr val="tx2"/>
                </a:solidFill>
              </a:rPr>
              <a:t> </a:t>
            </a:r>
            <a:r>
              <a:rPr lang="en-US" u="sng" dirty="0" err="1">
                <a:solidFill>
                  <a:schemeClr val="tx2"/>
                </a:solidFill>
              </a:rPr>
              <a:t>năm</a:t>
            </a:r>
            <a:r>
              <a:rPr lang="en-US" u="sng" dirty="0">
                <a:solidFill>
                  <a:schemeClr val="tx2"/>
                </a:solidFill>
              </a:rPr>
              <a:t> 2002.</a:t>
            </a:r>
          </a:p>
          <a:p>
            <a:pPr eaLnBrk="1" hangingPunct="1">
              <a:defRPr/>
            </a:pPr>
            <a:r>
              <a:rPr lang="en-US" dirty="0"/>
              <a:t>48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/ 161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thắng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ghi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45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thắng</a:t>
            </a:r>
            <a:endParaRPr lang="en-US" dirty="0"/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 (28% ) </a:t>
            </a:r>
            <a:r>
              <a:rPr lang="en-US" dirty="0" err="1">
                <a:solidFill>
                  <a:srgbClr val="FF0000"/>
                </a:solidFill>
              </a:rPr>
              <a:t>từ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cố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u="sng" dirty="0" err="1">
                <a:solidFill>
                  <a:schemeClr val="tx2"/>
                </a:solidFill>
              </a:rPr>
              <a:t>Pháp</a:t>
            </a:r>
            <a:r>
              <a:rPr lang="en-US" u="sng" dirty="0">
                <a:solidFill>
                  <a:schemeClr val="tx2"/>
                </a:solidFill>
              </a:rPr>
              <a:t> </a:t>
            </a:r>
            <a:r>
              <a:rPr lang="en-US" u="sng" dirty="0" err="1">
                <a:solidFill>
                  <a:schemeClr val="tx2"/>
                </a:solidFill>
              </a:rPr>
              <a:t>năm</a:t>
            </a:r>
            <a:r>
              <a:rPr lang="en-US" u="sng" dirty="0">
                <a:solidFill>
                  <a:schemeClr val="tx2"/>
                </a:solidFill>
              </a:rPr>
              <a:t> 1998.</a:t>
            </a:r>
          </a:p>
          <a:p>
            <a:pPr eaLnBrk="1" hangingPunct="1">
              <a:defRPr/>
            </a:pPr>
            <a:r>
              <a:rPr lang="en-US" dirty="0"/>
              <a:t>48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/ 171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thắng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ghi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62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thắng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(36.3% ) </a:t>
            </a:r>
            <a:r>
              <a:rPr lang="en-US" dirty="0" err="1">
                <a:solidFill>
                  <a:srgbClr val="FF0000"/>
                </a:solidFill>
              </a:rPr>
              <a:t>từ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cố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5">
            <a:extLst>
              <a:ext uri="{FF2B5EF4-FFF2-40B4-BE49-F238E27FC236}">
                <a16:creationId xmlns:a16="http://schemas.microsoft.com/office/drawing/2014/main" id="{049B0B66-08A6-427C-93C4-8C0EA12C579A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1148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Oval 12">
            <a:extLst>
              <a:ext uri="{FF2B5EF4-FFF2-40B4-BE49-F238E27FC236}">
                <a16:creationId xmlns:a16="http://schemas.microsoft.com/office/drawing/2014/main" id="{405DDC19-0739-4436-9F09-9A7FA999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Line 13">
            <a:extLst>
              <a:ext uri="{FF2B5EF4-FFF2-40B4-BE49-F238E27FC236}">
                <a16:creationId xmlns:a16="http://schemas.microsoft.com/office/drawing/2014/main" id="{217C9B94-295A-40F8-926D-2B67DD7B4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14">
            <a:extLst>
              <a:ext uri="{FF2B5EF4-FFF2-40B4-BE49-F238E27FC236}">
                <a16:creationId xmlns:a16="http://schemas.microsoft.com/office/drawing/2014/main" id="{3DCDDDFE-6B81-4930-B865-5317A4AAB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05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15">
            <a:extLst>
              <a:ext uri="{FF2B5EF4-FFF2-40B4-BE49-F238E27FC236}">
                <a16:creationId xmlns:a16="http://schemas.microsoft.com/office/drawing/2014/main" id="{3D0AA680-3BF6-46A2-A58B-99BF98A3A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16">
            <a:extLst>
              <a:ext uri="{FF2B5EF4-FFF2-40B4-BE49-F238E27FC236}">
                <a16:creationId xmlns:a16="http://schemas.microsoft.com/office/drawing/2014/main" id="{93C9943A-5B63-4508-ABF7-21137B0A6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17">
            <a:extLst>
              <a:ext uri="{FF2B5EF4-FFF2-40B4-BE49-F238E27FC236}">
                <a16:creationId xmlns:a16="http://schemas.microsoft.com/office/drawing/2014/main" id="{46B0C463-6A3D-4695-BFF5-97DA077B1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8">
            <a:extLst>
              <a:ext uri="{FF2B5EF4-FFF2-40B4-BE49-F238E27FC236}">
                <a16:creationId xmlns:a16="http://schemas.microsoft.com/office/drawing/2014/main" id="{5387F26B-8703-4D37-BC17-20A60BE4D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9">
            <a:extLst>
              <a:ext uri="{FF2B5EF4-FFF2-40B4-BE49-F238E27FC236}">
                <a16:creationId xmlns:a16="http://schemas.microsoft.com/office/drawing/2014/main" id="{B941B7C2-F69F-4858-8432-37FD6F91E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20">
            <a:extLst>
              <a:ext uri="{FF2B5EF4-FFF2-40B4-BE49-F238E27FC236}">
                <a16:creationId xmlns:a16="http://schemas.microsoft.com/office/drawing/2014/main" id="{E39181AC-A747-4DF1-833B-AF4C1A841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21">
            <a:extLst>
              <a:ext uri="{FF2B5EF4-FFF2-40B4-BE49-F238E27FC236}">
                <a16:creationId xmlns:a16="http://schemas.microsoft.com/office/drawing/2014/main" id="{00C1FC39-8BD2-494B-8A8D-64CD3F8E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9080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22">
            <a:extLst>
              <a:ext uri="{FF2B5EF4-FFF2-40B4-BE49-F238E27FC236}">
                <a16:creationId xmlns:a16="http://schemas.microsoft.com/office/drawing/2014/main" id="{5E62D999-EC47-4662-A0EB-8B746DE26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23">
            <a:extLst>
              <a:ext uri="{FF2B5EF4-FFF2-40B4-BE49-F238E27FC236}">
                <a16:creationId xmlns:a16="http://schemas.microsoft.com/office/drawing/2014/main" id="{089DFF92-2BA5-46D6-9EFD-F2055B7E3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24">
            <a:extLst>
              <a:ext uri="{FF2B5EF4-FFF2-40B4-BE49-F238E27FC236}">
                <a16:creationId xmlns:a16="http://schemas.microsoft.com/office/drawing/2014/main" id="{17494967-B1E4-4245-A19F-DE09E5791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25">
            <a:extLst>
              <a:ext uri="{FF2B5EF4-FFF2-40B4-BE49-F238E27FC236}">
                <a16:creationId xmlns:a16="http://schemas.microsoft.com/office/drawing/2014/main" id="{04A1DA50-6298-4B99-B608-79616BE92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26">
            <a:extLst>
              <a:ext uri="{FF2B5EF4-FFF2-40B4-BE49-F238E27FC236}">
                <a16:creationId xmlns:a16="http://schemas.microsoft.com/office/drawing/2014/main" id="{551DF110-7214-490A-8721-D850D8894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khu</a:t>
            </a:r>
            <a:r>
              <a:rPr lang="en-GB" altLang="en-US" b="1" dirty="0"/>
              <a:t> </a:t>
            </a:r>
            <a:r>
              <a:rPr lang="en-GB" altLang="en-US" b="1" dirty="0" err="1"/>
              <a:t>vực</a:t>
            </a:r>
            <a:r>
              <a:rPr lang="en-GB" altLang="en-US" b="1" dirty="0"/>
              <a:t> </a:t>
            </a:r>
            <a:r>
              <a:rPr lang="en-GB" altLang="en-US" b="1" dirty="0" err="1"/>
              <a:t>khi</a:t>
            </a:r>
            <a:r>
              <a:rPr lang="en-GB" altLang="en-US" b="1" dirty="0"/>
              <a:t> </a:t>
            </a:r>
            <a:r>
              <a:rPr lang="en-GB" altLang="en-US" b="1" dirty="0" err="1"/>
              <a:t>gặp</a:t>
            </a:r>
            <a:r>
              <a:rPr lang="en-GB" altLang="en-US" b="1" dirty="0"/>
              <a:t> </a:t>
            </a:r>
            <a:r>
              <a:rPr lang="en-GB" altLang="en-US" b="1" dirty="0" err="1"/>
              <a:t>tình</a:t>
            </a:r>
            <a:r>
              <a:rPr lang="en-GB" altLang="en-US" b="1" dirty="0"/>
              <a:t> </a:t>
            </a:r>
            <a:r>
              <a:rPr lang="en-GB" altLang="en-US" b="1" dirty="0" err="1"/>
              <a:t>huống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góc</a:t>
            </a:r>
            <a:r>
              <a:rPr lang="en-GB" altLang="en-US" b="1" dirty="0"/>
              <a:t> No. 3</a:t>
            </a:r>
          </a:p>
        </p:txBody>
      </p:sp>
      <p:sp>
        <p:nvSpPr>
          <p:cNvPr id="22546" name="Oval 27">
            <a:extLst>
              <a:ext uri="{FF2B5EF4-FFF2-40B4-BE49-F238E27FC236}">
                <a16:creationId xmlns:a16="http://schemas.microsoft.com/office/drawing/2014/main" id="{1C2ED2C2-DC47-456A-A893-C13B6E308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28">
            <a:extLst>
              <a:ext uri="{FF2B5EF4-FFF2-40B4-BE49-F238E27FC236}">
                <a16:creationId xmlns:a16="http://schemas.microsoft.com/office/drawing/2014/main" id="{AFB8C246-45DC-45CB-BEEE-DA3F6883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8" name="Arc 29">
            <a:extLst>
              <a:ext uri="{FF2B5EF4-FFF2-40B4-BE49-F238E27FC236}">
                <a16:creationId xmlns:a16="http://schemas.microsoft.com/office/drawing/2014/main" id="{CA85618E-EB7E-4D2B-A821-FEC0224D155A}"/>
              </a:ext>
            </a:extLst>
          </p:cNvPr>
          <p:cNvSpPr>
            <a:spLocks/>
          </p:cNvSpPr>
          <p:nvPr/>
        </p:nvSpPr>
        <p:spPr bwMode="auto">
          <a:xfrm flipH="1">
            <a:off x="3581400" y="4191000"/>
            <a:ext cx="2066925" cy="1082675"/>
          </a:xfrm>
          <a:custGeom>
            <a:avLst/>
            <a:gdLst>
              <a:gd name="T0" fmla="*/ 0 w 42643"/>
              <a:gd name="T1" fmla="*/ 45780962 h 21600"/>
              <a:gd name="T2" fmla="*/ 100184766 w 42643"/>
              <a:gd name="T3" fmla="*/ 45396563 h 21600"/>
              <a:gd name="T4" fmla="*/ 50121732 w 42643"/>
              <a:gd name="T5" fmla="*/ 54267831 h 21600"/>
              <a:gd name="T6" fmla="*/ 0 60000 65536"/>
              <a:gd name="T7" fmla="*/ 0 60000 65536"/>
              <a:gd name="T8" fmla="*/ 0 60000 65536"/>
              <a:gd name="T9" fmla="*/ 0 w 42643"/>
              <a:gd name="T10" fmla="*/ 0 h 21600"/>
              <a:gd name="T11" fmla="*/ 42643 w 42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3" h="21600" fill="none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</a:path>
              <a:path w="42643" h="21600" stroke="0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  <a:lnTo>
                  <a:pt x="21334" y="21600"/>
                </a:lnTo>
                <a:lnTo>
                  <a:pt x="-1" y="1822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rc 30">
            <a:extLst>
              <a:ext uri="{FF2B5EF4-FFF2-40B4-BE49-F238E27FC236}">
                <a16:creationId xmlns:a16="http://schemas.microsoft.com/office/drawing/2014/main" id="{5554ADF5-D4CD-4103-8C7A-4797F1B3DDBB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Freeform 31">
            <a:extLst>
              <a:ext uri="{FF2B5EF4-FFF2-40B4-BE49-F238E27FC236}">
                <a16:creationId xmlns:a16="http://schemas.microsoft.com/office/drawing/2014/main" id="{15153842-99DB-493A-B3F3-D6EB5ED40AF6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Freeform 32">
            <a:extLst>
              <a:ext uri="{FF2B5EF4-FFF2-40B4-BE49-F238E27FC236}">
                <a16:creationId xmlns:a16="http://schemas.microsoft.com/office/drawing/2014/main" id="{ADC7CE06-F882-4446-8DEB-F2B24BD1FC74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33" descr="Large checker board">
            <a:extLst>
              <a:ext uri="{FF2B5EF4-FFF2-40B4-BE49-F238E27FC236}">
                <a16:creationId xmlns:a16="http://schemas.microsoft.com/office/drawing/2014/main" id="{B19AE3F1-8E4E-49CA-B19E-C926AA371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3" name="Oval 34">
            <a:extLst>
              <a:ext uri="{FF2B5EF4-FFF2-40B4-BE49-F238E27FC236}">
                <a16:creationId xmlns:a16="http://schemas.microsoft.com/office/drawing/2014/main" id="{F5FA4E9D-7A04-4877-8B39-3561010E8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62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4" name="Text Box 41">
            <a:extLst>
              <a:ext uri="{FF2B5EF4-FFF2-40B4-BE49-F238E27FC236}">
                <a16:creationId xmlns:a16="http://schemas.microsoft.com/office/drawing/2014/main" id="{3309C4F8-33A4-4F4D-8ECD-A9F6FBC9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22555" name="Text Box 45">
            <a:extLst>
              <a:ext uri="{FF2B5EF4-FFF2-40B4-BE49-F238E27FC236}">
                <a16:creationId xmlns:a16="http://schemas.microsoft.com/office/drawing/2014/main" id="{B0813CD8-166F-45F6-BAC9-6F77CB6FD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357563"/>
            <a:ext cx="2590800" cy="1323439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 err="1">
                <a:solidFill>
                  <a:schemeClr val="bg2"/>
                </a:solidFill>
              </a:rPr>
              <a:t>Những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trách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nhiệm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cần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được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đảm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nhiệm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được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biểu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diễn</a:t>
            </a:r>
            <a:r>
              <a:rPr lang="en-GB" altLang="en-US" sz="2000" b="1" dirty="0">
                <a:solidFill>
                  <a:schemeClr val="bg2"/>
                </a:solidFill>
              </a:rPr>
              <a:t> qua </a:t>
            </a:r>
            <a:r>
              <a:rPr lang="en-GB" altLang="en-US" sz="2000" b="1" dirty="0" err="1">
                <a:solidFill>
                  <a:schemeClr val="bg2"/>
                </a:solidFill>
              </a:rPr>
              <a:t>các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điểm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trên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hình</a:t>
            </a: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73774" name="AutoShape 46">
            <a:extLst>
              <a:ext uri="{FF2B5EF4-FFF2-40B4-BE49-F238E27FC236}">
                <a16:creationId xmlns:a16="http://schemas.microsoft.com/office/drawing/2014/main" id="{70F331E1-D4B7-4583-9DE8-1D37FFFF4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005263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73775" name="Oval 47">
            <a:extLst>
              <a:ext uri="{FF2B5EF4-FFF2-40B4-BE49-F238E27FC236}">
                <a16:creationId xmlns:a16="http://schemas.microsoft.com/office/drawing/2014/main" id="{0312A439-85E5-4995-B63B-88A49706B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20605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73776" name="Oval 48">
            <a:extLst>
              <a:ext uri="{FF2B5EF4-FFF2-40B4-BE49-F238E27FC236}">
                <a16:creationId xmlns:a16="http://schemas.microsoft.com/office/drawing/2014/main" id="{9883CF0A-6832-483D-A4C8-5DC62CF66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83661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73777" name="Oval 49">
            <a:extLst>
              <a:ext uri="{FF2B5EF4-FFF2-40B4-BE49-F238E27FC236}">
                <a16:creationId xmlns:a16="http://schemas.microsoft.com/office/drawing/2014/main" id="{97B49DD9-AFD9-41D1-9AF5-58F2419E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6449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73778" name="Oval 50">
            <a:extLst>
              <a:ext uri="{FF2B5EF4-FFF2-40B4-BE49-F238E27FC236}">
                <a16:creationId xmlns:a16="http://schemas.microsoft.com/office/drawing/2014/main" id="{5E37C2E2-DE48-412A-A166-29C45AADE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4128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73779" name="Oval 51">
            <a:extLst>
              <a:ext uri="{FF2B5EF4-FFF2-40B4-BE49-F238E27FC236}">
                <a16:creationId xmlns:a16="http://schemas.microsoft.com/office/drawing/2014/main" id="{883CE8FB-69E4-456B-BF65-EBACA8CA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9810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73780" name="Oval 52">
            <a:extLst>
              <a:ext uri="{FF2B5EF4-FFF2-40B4-BE49-F238E27FC236}">
                <a16:creationId xmlns:a16="http://schemas.microsoft.com/office/drawing/2014/main" id="{946C7E3D-AA97-45CC-9164-C13FE8127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24209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73781" name="Oval 53">
            <a:extLst>
              <a:ext uri="{FF2B5EF4-FFF2-40B4-BE49-F238E27FC236}">
                <a16:creationId xmlns:a16="http://schemas.microsoft.com/office/drawing/2014/main" id="{2ADA194A-6630-4798-AFCD-37E61CE80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73782" name="Oval 54">
            <a:extLst>
              <a:ext uri="{FF2B5EF4-FFF2-40B4-BE49-F238E27FC236}">
                <a16:creationId xmlns:a16="http://schemas.microsoft.com/office/drawing/2014/main" id="{33198F85-8B8F-4722-B61B-3C14E7F9C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2845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73783" name="Oval 55">
            <a:extLst>
              <a:ext uri="{FF2B5EF4-FFF2-40B4-BE49-F238E27FC236}">
                <a16:creationId xmlns:a16="http://schemas.microsoft.com/office/drawing/2014/main" id="{B1FB6EE2-A69C-4A3C-BDD2-D61CCD39F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28527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11</a:t>
            </a:r>
          </a:p>
        </p:txBody>
      </p:sp>
      <p:sp>
        <p:nvSpPr>
          <p:cNvPr id="73784" name="Oval 56">
            <a:extLst>
              <a:ext uri="{FF2B5EF4-FFF2-40B4-BE49-F238E27FC236}">
                <a16:creationId xmlns:a16="http://schemas.microsoft.com/office/drawing/2014/main" id="{90E25BA3-4CBC-4895-B58E-FA9FF70A2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9810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 dirty="0"/>
              <a:t>2</a:t>
            </a:r>
          </a:p>
        </p:txBody>
      </p:sp>
      <p:sp>
        <p:nvSpPr>
          <p:cNvPr id="22567" name="Line 58">
            <a:extLst>
              <a:ext uri="{FF2B5EF4-FFF2-40B4-BE49-F238E27FC236}">
                <a16:creationId xmlns:a16="http://schemas.microsoft.com/office/drawing/2014/main" id="{F6C57727-A10D-4429-91E6-B82B2A8CE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6287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8" name="Line 59">
            <a:extLst>
              <a:ext uri="{FF2B5EF4-FFF2-40B4-BE49-F238E27FC236}">
                <a16:creationId xmlns:a16="http://schemas.microsoft.com/office/drawing/2014/main" id="{EB1B2CE1-C487-4C0D-905A-98FF15F7B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1700213"/>
            <a:ext cx="3603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9" name="Line 60">
            <a:extLst>
              <a:ext uri="{FF2B5EF4-FFF2-40B4-BE49-F238E27FC236}">
                <a16:creationId xmlns:a16="http://schemas.microsoft.com/office/drawing/2014/main" id="{19906813-97EE-494B-8CA0-0DA8B7814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70" name="Line 61">
            <a:extLst>
              <a:ext uri="{FF2B5EF4-FFF2-40B4-BE49-F238E27FC236}">
                <a16:creationId xmlns:a16="http://schemas.microsoft.com/office/drawing/2014/main" id="{A1AF7309-9C42-4481-AFE6-3ECD6CA2C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17002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71" name="Line 63">
            <a:extLst>
              <a:ext uri="{FF2B5EF4-FFF2-40B4-BE49-F238E27FC236}">
                <a16:creationId xmlns:a16="http://schemas.microsoft.com/office/drawing/2014/main" id="{10BCC0E5-A59E-4CF2-B3E6-7D926E14F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1125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72" name="Line 64">
            <a:extLst>
              <a:ext uri="{FF2B5EF4-FFF2-40B4-BE49-F238E27FC236}">
                <a16:creationId xmlns:a16="http://schemas.microsoft.com/office/drawing/2014/main" id="{D4685A95-A0AF-4B3B-83C9-6B24D893F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11969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73" name="Line 65">
            <a:extLst>
              <a:ext uri="{FF2B5EF4-FFF2-40B4-BE49-F238E27FC236}">
                <a16:creationId xmlns:a16="http://schemas.microsoft.com/office/drawing/2014/main" id="{AEBBDC9F-8904-4982-8459-81CD87D7B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126841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74" name="Line 66">
            <a:extLst>
              <a:ext uri="{FF2B5EF4-FFF2-40B4-BE49-F238E27FC236}">
                <a16:creationId xmlns:a16="http://schemas.microsoft.com/office/drawing/2014/main" id="{40637C12-5876-416D-84F3-140DDE371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74" grpId="0" animBg="1" autoUpdateAnimBg="0"/>
      <p:bldP spid="73775" grpId="0" animBg="1" autoUpdateAnimBg="0"/>
      <p:bldP spid="73776" grpId="0" animBg="1" autoUpdateAnimBg="0"/>
      <p:bldP spid="73777" grpId="0" animBg="1" autoUpdateAnimBg="0"/>
      <p:bldP spid="73778" grpId="0" animBg="1" autoUpdateAnimBg="0"/>
      <p:bldP spid="73779" grpId="0" animBg="1" autoUpdateAnimBg="0"/>
      <p:bldP spid="73780" grpId="0" animBg="1" autoUpdateAnimBg="0"/>
      <p:bldP spid="73781" grpId="0" animBg="1" autoUpdateAnimBg="0"/>
      <p:bldP spid="73782" grpId="0" animBg="1" autoUpdateAnimBg="0"/>
      <p:bldP spid="73783" grpId="0" animBg="1" autoUpdateAnimBg="0"/>
      <p:bldP spid="7378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12">
            <a:extLst>
              <a:ext uri="{FF2B5EF4-FFF2-40B4-BE49-F238E27FC236}">
                <a16:creationId xmlns:a16="http://schemas.microsoft.com/office/drawing/2014/main" id="{B276A479-D854-4924-9199-38BF67566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Line 13">
            <a:extLst>
              <a:ext uri="{FF2B5EF4-FFF2-40B4-BE49-F238E27FC236}">
                <a16:creationId xmlns:a16="http://schemas.microsoft.com/office/drawing/2014/main" id="{D3E6405D-E4F5-4B89-90C6-242CFA349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908050"/>
            <a:ext cx="828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15">
            <a:extLst>
              <a:ext uri="{FF2B5EF4-FFF2-40B4-BE49-F238E27FC236}">
                <a16:creationId xmlns:a16="http://schemas.microsoft.com/office/drawing/2014/main" id="{2BD98EA5-F726-4F9D-9C2B-407E33F06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9080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16">
            <a:extLst>
              <a:ext uri="{FF2B5EF4-FFF2-40B4-BE49-F238E27FC236}">
                <a16:creationId xmlns:a16="http://schemas.microsoft.com/office/drawing/2014/main" id="{7C6C7A32-C083-428F-A4EA-A30B795E6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5688" y="9080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7">
            <a:extLst>
              <a:ext uri="{FF2B5EF4-FFF2-40B4-BE49-F238E27FC236}">
                <a16:creationId xmlns:a16="http://schemas.microsoft.com/office/drawing/2014/main" id="{0F4EF2A9-AD31-4D1C-8F85-563BE15A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620713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8">
            <a:extLst>
              <a:ext uri="{FF2B5EF4-FFF2-40B4-BE49-F238E27FC236}">
                <a16:creationId xmlns:a16="http://schemas.microsoft.com/office/drawing/2014/main" id="{BBD26CAC-E4B1-4D50-B987-C9F1BA330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620713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9">
            <a:extLst>
              <a:ext uri="{FF2B5EF4-FFF2-40B4-BE49-F238E27FC236}">
                <a16:creationId xmlns:a16="http://schemas.microsoft.com/office/drawing/2014/main" id="{4D938DB1-FE28-4B90-A06E-3E14DA0A9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620713"/>
            <a:ext cx="15843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20">
            <a:extLst>
              <a:ext uri="{FF2B5EF4-FFF2-40B4-BE49-F238E27FC236}">
                <a16:creationId xmlns:a16="http://schemas.microsoft.com/office/drawing/2014/main" id="{47832825-2F1E-45D6-B7AA-88C0283A1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908050"/>
            <a:ext cx="0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21">
            <a:extLst>
              <a:ext uri="{FF2B5EF4-FFF2-40B4-BE49-F238E27FC236}">
                <a16:creationId xmlns:a16="http://schemas.microsoft.com/office/drawing/2014/main" id="{96544898-EE14-475C-8946-75155061C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908050"/>
            <a:ext cx="0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22">
            <a:extLst>
              <a:ext uri="{FF2B5EF4-FFF2-40B4-BE49-F238E27FC236}">
                <a16:creationId xmlns:a16="http://schemas.microsoft.com/office/drawing/2014/main" id="{0EA6417C-CF70-440D-9AF1-DC10B341E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2133600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23">
            <a:extLst>
              <a:ext uri="{FF2B5EF4-FFF2-40B4-BE49-F238E27FC236}">
                <a16:creationId xmlns:a16="http://schemas.microsoft.com/office/drawing/2014/main" id="{52BB1A6B-D8DD-4812-B84A-DA100D04C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908050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>
            <a:extLst>
              <a:ext uri="{FF2B5EF4-FFF2-40B4-BE49-F238E27FC236}">
                <a16:creationId xmlns:a16="http://schemas.microsoft.com/office/drawing/2014/main" id="{0CCF972E-371E-46E6-A742-4283F241A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908050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>
            <a:extLst>
              <a:ext uri="{FF2B5EF4-FFF2-40B4-BE49-F238E27FC236}">
                <a16:creationId xmlns:a16="http://schemas.microsoft.com/office/drawing/2014/main" id="{FC618D34-734D-4B25-BE09-34A195920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3500438"/>
            <a:ext cx="5040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26">
            <a:extLst>
              <a:ext uri="{FF2B5EF4-FFF2-40B4-BE49-F238E27FC236}">
                <a16:creationId xmlns:a16="http://schemas.microsoft.com/office/drawing/2014/main" id="{90F1915E-0DC9-4C29-8B19-99A040FD3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khu</a:t>
            </a:r>
            <a:r>
              <a:rPr lang="en-GB" altLang="en-US" b="1" dirty="0"/>
              <a:t> </a:t>
            </a:r>
            <a:r>
              <a:rPr lang="en-GB" altLang="en-US" b="1" dirty="0" err="1"/>
              <a:t>vực</a:t>
            </a:r>
            <a:r>
              <a:rPr lang="en-GB" altLang="en-US" b="1" dirty="0"/>
              <a:t> </a:t>
            </a:r>
            <a:r>
              <a:rPr lang="en-GB" altLang="en-US" b="1" dirty="0" err="1"/>
              <a:t>khi</a:t>
            </a:r>
            <a:r>
              <a:rPr lang="en-GB" altLang="en-US" b="1" dirty="0"/>
              <a:t> </a:t>
            </a:r>
            <a:r>
              <a:rPr lang="en-GB" altLang="en-US" b="1" dirty="0" err="1"/>
              <a:t>gặp</a:t>
            </a:r>
            <a:r>
              <a:rPr lang="en-GB" altLang="en-US" b="1" dirty="0"/>
              <a:t> </a:t>
            </a:r>
            <a:r>
              <a:rPr lang="en-GB" altLang="en-US" b="1" dirty="0" err="1"/>
              <a:t>tình</a:t>
            </a:r>
            <a:r>
              <a:rPr lang="en-GB" altLang="en-US" b="1" dirty="0"/>
              <a:t> </a:t>
            </a:r>
            <a:r>
              <a:rPr lang="en-GB" altLang="en-US" b="1" dirty="0" err="1"/>
              <a:t>huống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góc</a:t>
            </a:r>
            <a:r>
              <a:rPr lang="en-GB" altLang="en-US" b="1" dirty="0"/>
              <a:t> No. 3</a:t>
            </a:r>
          </a:p>
        </p:txBody>
      </p:sp>
      <p:sp>
        <p:nvSpPr>
          <p:cNvPr id="23568" name="Oval 27">
            <a:extLst>
              <a:ext uri="{FF2B5EF4-FFF2-40B4-BE49-F238E27FC236}">
                <a16:creationId xmlns:a16="http://schemas.microsoft.com/office/drawing/2014/main" id="{F2E0DCCF-5A5D-4463-B3CC-E2A17E596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9" name="Oval 28">
            <a:extLst>
              <a:ext uri="{FF2B5EF4-FFF2-40B4-BE49-F238E27FC236}">
                <a16:creationId xmlns:a16="http://schemas.microsoft.com/office/drawing/2014/main" id="{28608483-172A-46ED-BEC2-69D7A9947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368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0" name="Arc 29">
            <a:extLst>
              <a:ext uri="{FF2B5EF4-FFF2-40B4-BE49-F238E27FC236}">
                <a16:creationId xmlns:a16="http://schemas.microsoft.com/office/drawing/2014/main" id="{4721E1D8-703C-4E5C-8F0E-F1E507E90A27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132138" y="3357563"/>
            <a:ext cx="3168650" cy="1082675"/>
          </a:xfrm>
          <a:custGeom>
            <a:avLst/>
            <a:gdLst>
              <a:gd name="T0" fmla="*/ 0 w 42643"/>
              <a:gd name="T1" fmla="*/ 45780962 h 21600"/>
              <a:gd name="T2" fmla="*/ 235451137 w 42643"/>
              <a:gd name="T3" fmla="*/ 45396563 h 21600"/>
              <a:gd name="T4" fmla="*/ 117794599 w 42643"/>
              <a:gd name="T5" fmla="*/ 54267831 h 21600"/>
              <a:gd name="T6" fmla="*/ 0 60000 65536"/>
              <a:gd name="T7" fmla="*/ 0 60000 65536"/>
              <a:gd name="T8" fmla="*/ 0 60000 65536"/>
              <a:gd name="T9" fmla="*/ 0 w 42643"/>
              <a:gd name="T10" fmla="*/ 0 h 21600"/>
              <a:gd name="T11" fmla="*/ 42643 w 42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3" h="21600" fill="none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</a:path>
              <a:path w="42643" h="21600" stroke="0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  <a:lnTo>
                  <a:pt x="21334" y="21600"/>
                </a:lnTo>
                <a:lnTo>
                  <a:pt x="-1" y="1822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Freeform 31">
            <a:extLst>
              <a:ext uri="{FF2B5EF4-FFF2-40B4-BE49-F238E27FC236}">
                <a16:creationId xmlns:a16="http://schemas.microsoft.com/office/drawing/2014/main" id="{72D9019F-A1FC-4B17-9B1F-B69BCDE519B8}"/>
              </a:ext>
            </a:extLst>
          </p:cNvPr>
          <p:cNvSpPr>
            <a:spLocks/>
          </p:cNvSpPr>
          <p:nvPr/>
        </p:nvSpPr>
        <p:spPr bwMode="auto">
          <a:xfrm>
            <a:off x="8316913" y="9080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2">
            <a:extLst>
              <a:ext uri="{FF2B5EF4-FFF2-40B4-BE49-F238E27FC236}">
                <a16:creationId xmlns:a16="http://schemas.microsoft.com/office/drawing/2014/main" id="{6E6B8403-E807-4640-86AC-15BE8F9BD2DA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33" descr="Large checker board">
            <a:extLst>
              <a:ext uri="{FF2B5EF4-FFF2-40B4-BE49-F238E27FC236}">
                <a16:creationId xmlns:a16="http://schemas.microsoft.com/office/drawing/2014/main" id="{89B4FBBD-FC47-4885-B4F1-427DCA3B9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350" y="90805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Oval 34">
            <a:extLst>
              <a:ext uri="{FF2B5EF4-FFF2-40B4-BE49-F238E27FC236}">
                <a16:creationId xmlns:a16="http://schemas.microsoft.com/office/drawing/2014/main" id="{CDDF5EA5-D583-4C25-BB58-20D89970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765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5" name="Text Box 35">
            <a:extLst>
              <a:ext uri="{FF2B5EF4-FFF2-40B4-BE49-F238E27FC236}">
                <a16:creationId xmlns:a16="http://schemas.microsoft.com/office/drawing/2014/main" id="{66E7DCD0-FD0E-4F1F-89FD-4BC8B2744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23576" name="Text Box 36">
            <a:extLst>
              <a:ext uri="{FF2B5EF4-FFF2-40B4-BE49-F238E27FC236}">
                <a16:creationId xmlns:a16="http://schemas.microsoft.com/office/drawing/2014/main" id="{19CCFFF7-3BCB-4E7A-87BF-07B648EA0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37063"/>
            <a:ext cx="2590800" cy="1323439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 err="1">
                <a:solidFill>
                  <a:schemeClr val="bg2"/>
                </a:solidFill>
              </a:rPr>
              <a:t>Những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trách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nhiệm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cần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được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đảm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nhiệm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được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biểu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diễn</a:t>
            </a:r>
            <a:r>
              <a:rPr lang="en-GB" altLang="en-US" sz="2000" b="1" dirty="0">
                <a:solidFill>
                  <a:schemeClr val="bg2"/>
                </a:solidFill>
              </a:rPr>
              <a:t> qua </a:t>
            </a:r>
            <a:r>
              <a:rPr lang="en-GB" altLang="en-US" sz="2000" b="1" dirty="0" err="1">
                <a:solidFill>
                  <a:schemeClr val="bg2"/>
                </a:solidFill>
              </a:rPr>
              <a:t>các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điểm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trên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hình</a:t>
            </a: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75813" name="AutoShape 37">
            <a:extLst>
              <a:ext uri="{FF2B5EF4-FFF2-40B4-BE49-F238E27FC236}">
                <a16:creationId xmlns:a16="http://schemas.microsoft.com/office/drawing/2014/main" id="{0756F372-2FA0-41DF-8462-28BE441A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989138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75814" name="Oval 38">
            <a:extLst>
              <a:ext uri="{FF2B5EF4-FFF2-40B4-BE49-F238E27FC236}">
                <a16:creationId xmlns:a16="http://schemas.microsoft.com/office/drawing/2014/main" id="{E9D7C365-2E86-4B54-B421-349E5A853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7732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75815" name="Oval 39">
            <a:extLst>
              <a:ext uri="{FF2B5EF4-FFF2-40B4-BE49-F238E27FC236}">
                <a16:creationId xmlns:a16="http://schemas.microsoft.com/office/drawing/2014/main" id="{6762D014-D33E-42C5-AE78-20DCDEE2C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9810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75816" name="Oval 40">
            <a:extLst>
              <a:ext uri="{FF2B5EF4-FFF2-40B4-BE49-F238E27FC236}">
                <a16:creationId xmlns:a16="http://schemas.microsoft.com/office/drawing/2014/main" id="{10A58369-4516-417B-8834-63862969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56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75817" name="Oval 41">
            <a:extLst>
              <a:ext uri="{FF2B5EF4-FFF2-40B4-BE49-F238E27FC236}">
                <a16:creationId xmlns:a16="http://schemas.microsoft.com/office/drawing/2014/main" id="{521B467A-CDC6-4620-A7B2-FF9AC80F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8446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75818" name="Oval 42">
            <a:extLst>
              <a:ext uri="{FF2B5EF4-FFF2-40B4-BE49-F238E27FC236}">
                <a16:creationId xmlns:a16="http://schemas.microsoft.com/office/drawing/2014/main" id="{CFE0F6B6-BCB6-4D16-BC38-7BBEBBDD4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56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75819" name="Oval 43">
            <a:extLst>
              <a:ext uri="{FF2B5EF4-FFF2-40B4-BE49-F238E27FC236}">
                <a16:creationId xmlns:a16="http://schemas.microsoft.com/office/drawing/2014/main" id="{10E221BD-B454-4623-B3AE-F1F90FF91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9241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/>
              <a:t>7</a:t>
            </a:r>
          </a:p>
        </p:txBody>
      </p:sp>
      <p:sp>
        <p:nvSpPr>
          <p:cNvPr id="75820" name="Oval 44">
            <a:extLst>
              <a:ext uri="{FF2B5EF4-FFF2-40B4-BE49-F238E27FC236}">
                <a16:creationId xmlns:a16="http://schemas.microsoft.com/office/drawing/2014/main" id="{CA1432DB-1587-44DD-933D-566D552E3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75821" name="Oval 45">
            <a:extLst>
              <a:ext uri="{FF2B5EF4-FFF2-40B4-BE49-F238E27FC236}">
                <a16:creationId xmlns:a16="http://schemas.microsoft.com/office/drawing/2014/main" id="{90150950-A4EF-44C0-B356-1942B9D20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6368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75822" name="Oval 46">
            <a:extLst>
              <a:ext uri="{FF2B5EF4-FFF2-40B4-BE49-F238E27FC236}">
                <a16:creationId xmlns:a16="http://schemas.microsoft.com/office/drawing/2014/main" id="{1D67523F-EFBD-4CBA-B750-E353E8662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134143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11</a:t>
            </a:r>
          </a:p>
        </p:txBody>
      </p:sp>
      <p:sp>
        <p:nvSpPr>
          <p:cNvPr id="75823" name="Oval 47">
            <a:extLst>
              <a:ext uri="{FF2B5EF4-FFF2-40B4-BE49-F238E27FC236}">
                <a16:creationId xmlns:a16="http://schemas.microsoft.com/office/drawing/2014/main" id="{241D302D-7169-43BB-91CF-3BDA5157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9080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23588" name="Line 50">
            <a:extLst>
              <a:ext uri="{FF2B5EF4-FFF2-40B4-BE49-F238E27FC236}">
                <a16:creationId xmlns:a16="http://schemas.microsoft.com/office/drawing/2014/main" id="{890CD316-1C2E-492A-A8EC-55C728C95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9" name="Line 59">
            <a:extLst>
              <a:ext uri="{FF2B5EF4-FFF2-40B4-BE49-F238E27FC236}">
                <a16:creationId xmlns:a16="http://schemas.microsoft.com/office/drawing/2014/main" id="{F641A9FD-B550-41B8-8F4D-C0B5A63FA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98913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0" name="Line 60">
            <a:extLst>
              <a:ext uri="{FF2B5EF4-FFF2-40B4-BE49-F238E27FC236}">
                <a16:creationId xmlns:a16="http://schemas.microsoft.com/office/drawing/2014/main" id="{F12CD6CF-B38D-47A1-8A22-1E85FE2C3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276475"/>
            <a:ext cx="5032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1" name="Line 61">
            <a:extLst>
              <a:ext uri="{FF2B5EF4-FFF2-40B4-BE49-F238E27FC236}">
                <a16:creationId xmlns:a16="http://schemas.microsoft.com/office/drawing/2014/main" id="{390E179C-37A5-4DC2-B07E-C37A15A94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20605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2" name="Line 65">
            <a:extLst>
              <a:ext uri="{FF2B5EF4-FFF2-40B4-BE49-F238E27FC236}">
                <a16:creationId xmlns:a16="http://schemas.microsoft.com/office/drawing/2014/main" id="{459896D0-DCBB-438A-B8E7-E7CA4CC1B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5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3" name="Line 66">
            <a:extLst>
              <a:ext uri="{FF2B5EF4-FFF2-40B4-BE49-F238E27FC236}">
                <a16:creationId xmlns:a16="http://schemas.microsoft.com/office/drawing/2014/main" id="{8736C48B-7041-4C87-A4F3-19F2D11E1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133600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4" name="Line 67">
            <a:extLst>
              <a:ext uri="{FF2B5EF4-FFF2-40B4-BE49-F238E27FC236}">
                <a16:creationId xmlns:a16="http://schemas.microsoft.com/office/drawing/2014/main" id="{5B28A2B9-CD02-466F-9717-A0433B5E6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5" name="Line 68">
            <a:extLst>
              <a:ext uri="{FF2B5EF4-FFF2-40B4-BE49-F238E27FC236}">
                <a16:creationId xmlns:a16="http://schemas.microsoft.com/office/drawing/2014/main" id="{F5F0BEE2-50E8-4DA7-8C7A-274F460E8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2764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6" name="Line 69">
            <a:extLst>
              <a:ext uri="{FF2B5EF4-FFF2-40B4-BE49-F238E27FC236}">
                <a16:creationId xmlns:a16="http://schemas.microsoft.com/office/drawing/2014/main" id="{731C61A4-DFAC-4DC2-89CD-210644260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27082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7" name="Line 70">
            <a:extLst>
              <a:ext uri="{FF2B5EF4-FFF2-40B4-BE49-F238E27FC236}">
                <a16:creationId xmlns:a16="http://schemas.microsoft.com/office/drawing/2014/main" id="{D0A611A7-13CA-48B4-BDCC-3D080F50A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781300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8" name="Line 71">
            <a:extLst>
              <a:ext uri="{FF2B5EF4-FFF2-40B4-BE49-F238E27FC236}">
                <a16:creationId xmlns:a16="http://schemas.microsoft.com/office/drawing/2014/main" id="{E92F2217-C1DB-434D-8B22-A126EC29F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9" name="Line 72">
            <a:extLst>
              <a:ext uri="{FF2B5EF4-FFF2-40B4-BE49-F238E27FC236}">
                <a16:creationId xmlns:a16="http://schemas.microsoft.com/office/drawing/2014/main" id="{C6CC8574-CBD7-4DC4-850A-0D9ECA3EF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0" name="Line 73">
            <a:extLst>
              <a:ext uri="{FF2B5EF4-FFF2-40B4-BE49-F238E27FC236}">
                <a16:creationId xmlns:a16="http://schemas.microsoft.com/office/drawing/2014/main" id="{B0677D34-A368-4E99-AB84-4B0ED024E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1" name="Line 74">
            <a:extLst>
              <a:ext uri="{FF2B5EF4-FFF2-40B4-BE49-F238E27FC236}">
                <a16:creationId xmlns:a16="http://schemas.microsoft.com/office/drawing/2014/main" id="{A5FF398F-D30F-4AAD-9BC5-12D0E94B8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7813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2" name="Line 75">
            <a:extLst>
              <a:ext uri="{FF2B5EF4-FFF2-40B4-BE49-F238E27FC236}">
                <a16:creationId xmlns:a16="http://schemas.microsoft.com/office/drawing/2014/main" id="{0755A9A5-55F5-4713-BAD5-30B2F673C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924175"/>
            <a:ext cx="2159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3" name="Line 76">
            <a:extLst>
              <a:ext uri="{FF2B5EF4-FFF2-40B4-BE49-F238E27FC236}">
                <a16:creationId xmlns:a16="http://schemas.microsoft.com/office/drawing/2014/main" id="{A6A0DA58-0AF3-46D8-A5FE-8BF93F84F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285273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4" name="Line 77">
            <a:extLst>
              <a:ext uri="{FF2B5EF4-FFF2-40B4-BE49-F238E27FC236}">
                <a16:creationId xmlns:a16="http://schemas.microsoft.com/office/drawing/2014/main" id="{D6E7A549-9046-4EF3-8865-BC3FDCF8C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708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5" name="Line 78">
            <a:extLst>
              <a:ext uri="{FF2B5EF4-FFF2-40B4-BE49-F238E27FC236}">
                <a16:creationId xmlns:a16="http://schemas.microsoft.com/office/drawing/2014/main" id="{5BB25BFE-1927-4C94-B26F-501F4FEE7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9161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6" name="Line 79">
            <a:extLst>
              <a:ext uri="{FF2B5EF4-FFF2-40B4-BE49-F238E27FC236}">
                <a16:creationId xmlns:a16="http://schemas.microsoft.com/office/drawing/2014/main" id="{56E93325-51C0-4AF5-BAFA-1AFC8BA93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4843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07" name="Line 81">
            <a:extLst>
              <a:ext uri="{FF2B5EF4-FFF2-40B4-BE49-F238E27FC236}">
                <a16:creationId xmlns:a16="http://schemas.microsoft.com/office/drawing/2014/main" id="{AF64899D-0767-4050-9E1E-2B431A701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94995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3" grpId="0" animBg="1" autoUpdateAnimBg="0"/>
      <p:bldP spid="75814" grpId="0" animBg="1" autoUpdateAnimBg="0"/>
      <p:bldP spid="75815" grpId="0" animBg="1" autoUpdateAnimBg="0"/>
      <p:bldP spid="75816" grpId="0" animBg="1" autoUpdateAnimBg="0"/>
      <p:bldP spid="75817" grpId="0" animBg="1" autoUpdateAnimBg="0"/>
      <p:bldP spid="75818" grpId="0" animBg="1" autoUpdateAnimBg="0"/>
      <p:bldP spid="75819" grpId="0" animBg="1" autoUpdateAnimBg="0"/>
      <p:bldP spid="75820" grpId="0" animBg="1" autoUpdateAnimBg="0"/>
      <p:bldP spid="75821" grpId="0" animBg="1" autoUpdateAnimBg="0"/>
      <p:bldP spid="75822" grpId="0" animBg="1" autoUpdateAnimBg="0"/>
      <p:bldP spid="7582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>
            <a:extLst>
              <a:ext uri="{FF2B5EF4-FFF2-40B4-BE49-F238E27FC236}">
                <a16:creationId xmlns:a16="http://schemas.microsoft.com/office/drawing/2014/main" id="{5545AAB7-B6B3-42A6-97F6-A6F853AAE1E5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68580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Oval 3">
            <a:extLst>
              <a:ext uri="{FF2B5EF4-FFF2-40B4-BE49-F238E27FC236}">
                <a16:creationId xmlns:a16="http://schemas.microsoft.com/office/drawing/2014/main" id="{4D2021B8-1B89-4F92-81C5-D2FA4AAA6AC9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52578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D185F0E9-5C8E-4E7A-A7AD-ECDCB2B913F1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7244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2A227B77-E739-4FF5-8585-8A2C75AC250F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1148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33F8F923-2F85-4971-B1EA-122C6FF7795F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3962400" y="160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Oval 7">
            <a:extLst>
              <a:ext uri="{FF2B5EF4-FFF2-40B4-BE49-F238E27FC236}">
                <a16:creationId xmlns:a16="http://schemas.microsoft.com/office/drawing/2014/main" id="{9C50665C-617A-424F-AC9D-AC054EA96269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343400" y="160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0D2BEB19-D224-4974-8412-39B27F2A11D1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800600" y="16129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>
            <a:extLst>
              <a:ext uri="{FF2B5EF4-FFF2-40B4-BE49-F238E27FC236}">
                <a16:creationId xmlns:a16="http://schemas.microsoft.com/office/drawing/2014/main" id="{32005870-8416-4A77-8110-C2D7B14D525A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5105400" y="20447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Oval 10">
            <a:extLst>
              <a:ext uri="{FF2B5EF4-FFF2-40B4-BE49-F238E27FC236}">
                <a16:creationId xmlns:a16="http://schemas.microsoft.com/office/drawing/2014/main" id="{1BC8F3F7-7B59-4E33-9421-BA7B6D4B7E8D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5720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Oval 11">
            <a:extLst>
              <a:ext uri="{FF2B5EF4-FFF2-40B4-BE49-F238E27FC236}">
                <a16:creationId xmlns:a16="http://schemas.microsoft.com/office/drawing/2014/main" id="{61825296-8F5C-4FA1-B0A3-16BE12D882D1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1148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8" name="Oval 12">
            <a:extLst>
              <a:ext uri="{FF2B5EF4-FFF2-40B4-BE49-F238E27FC236}">
                <a16:creationId xmlns:a16="http://schemas.microsoft.com/office/drawing/2014/main" id="{584F6E5E-3A51-4129-ABDD-8B1FBC1AF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C0CC6877-AD38-4D0B-84AA-4DBA32F21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AE5A7149-A2BF-46CF-91C3-23EAD4817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05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E1725532-3836-412B-93F7-4E3CF77D3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517E5D85-6530-4E06-870C-603C55C37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93CC32BD-F68E-4432-8C4E-FEBD7F4EB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78DC5088-5F08-40DF-B9D0-5EA567520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5FFC2914-F236-440E-BC68-5DBA47A56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7975E4F7-EA25-4B03-84DC-7DD374F6E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E8DBB63E-1994-478E-B99A-5BADF050C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E451D091-89E7-47E6-86BB-2C244186D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>
            <a:extLst>
              <a:ext uri="{FF2B5EF4-FFF2-40B4-BE49-F238E27FC236}">
                <a16:creationId xmlns:a16="http://schemas.microsoft.com/office/drawing/2014/main" id="{CC0B7180-5D9A-41A5-AD2D-3DFA297A9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1AFEA9A6-B735-43DE-A4A4-9CA96D5FE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A12CA996-98F8-436E-8EE3-EAB895623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Text Box 26">
            <a:extLst>
              <a:ext uri="{FF2B5EF4-FFF2-40B4-BE49-F238E27FC236}">
                <a16:creationId xmlns:a16="http://schemas.microsoft.com/office/drawing/2014/main" id="{BEECD5C5-FCD0-494B-AB4E-F76A14432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xa</a:t>
            </a:r>
            <a:r>
              <a:rPr lang="en-GB" altLang="en-US" b="1" dirty="0"/>
              <a:t> </a:t>
            </a:r>
            <a:r>
              <a:rPr lang="en-GB" altLang="en-US" b="1" dirty="0" err="1"/>
              <a:t>cột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góc</a:t>
            </a:r>
            <a:r>
              <a:rPr lang="en-GB" altLang="en-US" b="1" dirty="0"/>
              <a:t>. </a:t>
            </a: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khu</a:t>
            </a:r>
            <a:r>
              <a:rPr lang="en-GB" altLang="en-US" b="1" dirty="0"/>
              <a:t> </a:t>
            </a:r>
            <a:r>
              <a:rPr lang="en-GB" altLang="en-US" b="1" dirty="0" err="1"/>
              <a:t>vực</a:t>
            </a:r>
            <a:r>
              <a:rPr lang="en-GB" altLang="en-US" b="1" dirty="0"/>
              <a:t> No. 3</a:t>
            </a:r>
          </a:p>
        </p:txBody>
      </p:sp>
      <p:sp>
        <p:nvSpPr>
          <p:cNvPr id="24603" name="Oval 27">
            <a:extLst>
              <a:ext uri="{FF2B5EF4-FFF2-40B4-BE49-F238E27FC236}">
                <a16:creationId xmlns:a16="http://schemas.microsoft.com/office/drawing/2014/main" id="{A36FA24B-A074-4FAB-9BD2-6A2CFBCC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04" name="Oval 28">
            <a:extLst>
              <a:ext uri="{FF2B5EF4-FFF2-40B4-BE49-F238E27FC236}">
                <a16:creationId xmlns:a16="http://schemas.microsoft.com/office/drawing/2014/main" id="{F2760F2C-C539-4059-84D7-35FE4667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05" name="Arc 29">
            <a:extLst>
              <a:ext uri="{FF2B5EF4-FFF2-40B4-BE49-F238E27FC236}">
                <a16:creationId xmlns:a16="http://schemas.microsoft.com/office/drawing/2014/main" id="{D18B9E77-6026-46FC-9CEF-7A26F2ED39CB}"/>
              </a:ext>
            </a:extLst>
          </p:cNvPr>
          <p:cNvSpPr>
            <a:spLocks/>
          </p:cNvSpPr>
          <p:nvPr/>
        </p:nvSpPr>
        <p:spPr bwMode="auto">
          <a:xfrm flipH="1">
            <a:off x="3581400" y="4191000"/>
            <a:ext cx="2066925" cy="1082675"/>
          </a:xfrm>
          <a:custGeom>
            <a:avLst/>
            <a:gdLst>
              <a:gd name="T0" fmla="*/ 0 w 42643"/>
              <a:gd name="T1" fmla="*/ 45780962 h 21600"/>
              <a:gd name="T2" fmla="*/ 100184766 w 42643"/>
              <a:gd name="T3" fmla="*/ 45396563 h 21600"/>
              <a:gd name="T4" fmla="*/ 50121732 w 42643"/>
              <a:gd name="T5" fmla="*/ 54267831 h 21600"/>
              <a:gd name="T6" fmla="*/ 0 60000 65536"/>
              <a:gd name="T7" fmla="*/ 0 60000 65536"/>
              <a:gd name="T8" fmla="*/ 0 60000 65536"/>
              <a:gd name="T9" fmla="*/ 0 w 42643"/>
              <a:gd name="T10" fmla="*/ 0 h 21600"/>
              <a:gd name="T11" fmla="*/ 42643 w 42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3" h="21600" fill="none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</a:path>
              <a:path w="42643" h="21600" stroke="0" extrusionOk="0">
                <a:moveTo>
                  <a:pt x="-1" y="18221"/>
                </a:moveTo>
                <a:cubicBezTo>
                  <a:pt x="1661" y="7727"/>
                  <a:pt x="10708" y="-1"/>
                  <a:pt x="21334" y="0"/>
                </a:cubicBezTo>
                <a:cubicBezTo>
                  <a:pt x="31900" y="0"/>
                  <a:pt x="40916" y="7644"/>
                  <a:pt x="42643" y="18068"/>
                </a:cubicBezTo>
                <a:lnTo>
                  <a:pt x="21334" y="21600"/>
                </a:lnTo>
                <a:lnTo>
                  <a:pt x="-1" y="1822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rc 30">
            <a:extLst>
              <a:ext uri="{FF2B5EF4-FFF2-40B4-BE49-F238E27FC236}">
                <a16:creationId xmlns:a16="http://schemas.microsoft.com/office/drawing/2014/main" id="{8F04EA68-F3EA-4A5F-BE07-20DE9E15CED9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31">
            <a:extLst>
              <a:ext uri="{FF2B5EF4-FFF2-40B4-BE49-F238E27FC236}">
                <a16:creationId xmlns:a16="http://schemas.microsoft.com/office/drawing/2014/main" id="{9CF10D2D-8209-4C07-905E-204254A5B20C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32">
            <a:extLst>
              <a:ext uri="{FF2B5EF4-FFF2-40B4-BE49-F238E27FC236}">
                <a16:creationId xmlns:a16="http://schemas.microsoft.com/office/drawing/2014/main" id="{D257B732-B60B-4729-A1F2-0A3410EB77A3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Oval 33" descr="Large checker board">
            <a:extLst>
              <a:ext uri="{FF2B5EF4-FFF2-40B4-BE49-F238E27FC236}">
                <a16:creationId xmlns:a16="http://schemas.microsoft.com/office/drawing/2014/main" id="{85D29E8D-FBC1-41CA-A281-2F89FA28B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0" name="Oval 34">
            <a:extLst>
              <a:ext uri="{FF2B5EF4-FFF2-40B4-BE49-F238E27FC236}">
                <a16:creationId xmlns:a16="http://schemas.microsoft.com/office/drawing/2014/main" id="{CDC7767F-96F4-4E06-BB92-6D0DFAAC6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62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1" name="Line 35">
            <a:extLst>
              <a:ext uri="{FF2B5EF4-FFF2-40B4-BE49-F238E27FC236}">
                <a16:creationId xmlns:a16="http://schemas.microsoft.com/office/drawing/2014/main" id="{6FC1EBB4-0DC4-44DC-A1BC-5308E545F1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12954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6">
            <a:extLst>
              <a:ext uri="{FF2B5EF4-FFF2-40B4-BE49-F238E27FC236}">
                <a16:creationId xmlns:a16="http://schemas.microsoft.com/office/drawing/2014/main" id="{23380F66-AEC0-42A6-A4A5-24E3B53F5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990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3" name="Oval 37">
            <a:extLst>
              <a:ext uri="{FF2B5EF4-FFF2-40B4-BE49-F238E27FC236}">
                <a16:creationId xmlns:a16="http://schemas.microsoft.com/office/drawing/2014/main" id="{30DC9E0B-F94A-439D-BF7D-45EE5FBAE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4" name="Oval 38">
            <a:extLst>
              <a:ext uri="{FF2B5EF4-FFF2-40B4-BE49-F238E27FC236}">
                <a16:creationId xmlns:a16="http://schemas.microsoft.com/office/drawing/2014/main" id="{95EFBF0D-69FD-4285-B3AE-CAA214773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5" name="Oval 39">
            <a:extLst>
              <a:ext uri="{FF2B5EF4-FFF2-40B4-BE49-F238E27FC236}">
                <a16:creationId xmlns:a16="http://schemas.microsoft.com/office/drawing/2014/main" id="{FAFE7176-3810-40A8-9EF2-ABC78769E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86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6" name="Oval 40">
            <a:extLst>
              <a:ext uri="{FF2B5EF4-FFF2-40B4-BE49-F238E27FC236}">
                <a16:creationId xmlns:a16="http://schemas.microsoft.com/office/drawing/2014/main" id="{A7E79E5E-E8CE-4CBC-A11A-0F0A2DE71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286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7" name="Text Box 42">
            <a:extLst>
              <a:ext uri="{FF2B5EF4-FFF2-40B4-BE49-F238E27FC236}">
                <a16:creationId xmlns:a16="http://schemas.microsoft.com/office/drawing/2014/main" id="{396B4BB2-7FBD-4308-B439-4B44DA6B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24618" name="Oval 43">
            <a:extLst>
              <a:ext uri="{FF2B5EF4-FFF2-40B4-BE49-F238E27FC236}">
                <a16:creationId xmlns:a16="http://schemas.microsoft.com/office/drawing/2014/main" id="{2F14422F-1295-493E-BD4A-AEE21FB7A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828800"/>
            <a:ext cx="228600" cy="2286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 b="1"/>
          </a:p>
        </p:txBody>
      </p:sp>
      <p:sp>
        <p:nvSpPr>
          <p:cNvPr id="24619" name="Text Box 49">
            <a:extLst>
              <a:ext uri="{FF2B5EF4-FFF2-40B4-BE49-F238E27FC236}">
                <a16:creationId xmlns:a16="http://schemas.microsoft.com/office/drawing/2014/main" id="{FFFA535B-18EB-44D7-919C-7C84528CE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49600"/>
            <a:ext cx="2590800" cy="1477328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 err="1">
                <a:solidFill>
                  <a:schemeClr val="bg2"/>
                </a:solidFill>
              </a:rPr>
              <a:t>Điều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chỉnh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khu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vực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ra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và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vào</a:t>
            </a:r>
            <a:r>
              <a:rPr lang="en-GB" altLang="en-US" sz="2000" b="1" dirty="0">
                <a:solidFill>
                  <a:schemeClr val="bg2"/>
                </a:solidFill>
              </a:rPr>
              <a:t> 1 yard                    – </a:t>
            </a:r>
            <a:r>
              <a:rPr lang="en-GB" altLang="en-US" sz="2000" b="1" dirty="0" err="1">
                <a:solidFill>
                  <a:schemeClr val="bg2"/>
                </a:solidFill>
              </a:rPr>
              <a:t>Tư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thế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mở</a:t>
            </a:r>
            <a:r>
              <a:rPr lang="en-GB" altLang="en-US" sz="2000" b="1" dirty="0">
                <a:solidFill>
                  <a:schemeClr val="bg2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GB" altLang="en-US" sz="2000" b="1" dirty="0">
                <a:solidFill>
                  <a:schemeClr val="bg2"/>
                </a:solidFill>
              </a:rPr>
              <a:t>– </a:t>
            </a:r>
            <a:r>
              <a:rPr lang="en-GB" altLang="en-US" sz="2000" b="1" dirty="0" err="1">
                <a:solidFill>
                  <a:schemeClr val="bg2"/>
                </a:solidFill>
              </a:rPr>
              <a:t>Phá</a:t>
            </a:r>
            <a:r>
              <a:rPr lang="en-GB" altLang="en-US" sz="2000" b="1" dirty="0">
                <a:solidFill>
                  <a:schemeClr val="bg2"/>
                </a:solidFill>
              </a:rPr>
              <a:t> </a:t>
            </a:r>
            <a:r>
              <a:rPr lang="en-GB" altLang="en-US" sz="2000" b="1" dirty="0" err="1">
                <a:solidFill>
                  <a:schemeClr val="bg2"/>
                </a:solidFill>
              </a:rPr>
              <a:t>bóng</a:t>
            </a: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63538" name="AutoShape 50">
            <a:extLst>
              <a:ext uri="{FF2B5EF4-FFF2-40B4-BE49-F238E27FC236}">
                <a16:creationId xmlns:a16="http://schemas.microsoft.com/office/drawing/2014/main" id="{AC3C4C8F-E6A6-4F24-AEB1-19D17BD5A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600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63539" name="Oval 51">
            <a:extLst>
              <a:ext uri="{FF2B5EF4-FFF2-40B4-BE49-F238E27FC236}">
                <a16:creationId xmlns:a16="http://schemas.microsoft.com/office/drawing/2014/main" id="{BA3E1097-ECB4-4234-90FB-8F6D37EC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129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63540" name="Oval 52">
            <a:extLst>
              <a:ext uri="{FF2B5EF4-FFF2-40B4-BE49-F238E27FC236}">
                <a16:creationId xmlns:a16="http://schemas.microsoft.com/office/drawing/2014/main" id="{321A7EB8-0782-42EA-928B-3DA1953E7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63541" name="Oval 53">
            <a:extLst>
              <a:ext uri="{FF2B5EF4-FFF2-40B4-BE49-F238E27FC236}">
                <a16:creationId xmlns:a16="http://schemas.microsoft.com/office/drawing/2014/main" id="{4A0DFBE2-FAA8-405C-8C48-15AE21A17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0447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63542" name="Oval 54">
            <a:extLst>
              <a:ext uri="{FF2B5EF4-FFF2-40B4-BE49-F238E27FC236}">
                <a16:creationId xmlns:a16="http://schemas.microsoft.com/office/drawing/2014/main" id="{BD1D8AE0-4F4C-4F04-ACB3-31C16485F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60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63543" name="Oval 55">
            <a:extLst>
              <a:ext uri="{FF2B5EF4-FFF2-40B4-BE49-F238E27FC236}">
                <a16:creationId xmlns:a16="http://schemas.microsoft.com/office/drawing/2014/main" id="{161F6B0D-5E3F-460A-9E65-724C528A5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63544" name="Oval 56">
            <a:extLst>
              <a:ext uri="{FF2B5EF4-FFF2-40B4-BE49-F238E27FC236}">
                <a16:creationId xmlns:a16="http://schemas.microsoft.com/office/drawing/2014/main" id="{322C6C89-9960-47EE-9424-7E0CD6994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63545" name="Oval 57">
            <a:extLst>
              <a:ext uri="{FF2B5EF4-FFF2-40B4-BE49-F238E27FC236}">
                <a16:creationId xmlns:a16="http://schemas.microsoft.com/office/drawing/2014/main" id="{8B28A0FE-E0F6-44D0-AF53-B54318846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3546" name="Oval 58">
            <a:extLst>
              <a:ext uri="{FF2B5EF4-FFF2-40B4-BE49-F238E27FC236}">
                <a16:creationId xmlns:a16="http://schemas.microsoft.com/office/drawing/2014/main" id="{C912D047-90E0-4D7D-9A95-55DFBCB9F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63547" name="Oval 59">
            <a:extLst>
              <a:ext uri="{FF2B5EF4-FFF2-40B4-BE49-F238E27FC236}">
                <a16:creationId xmlns:a16="http://schemas.microsoft.com/office/drawing/2014/main" id="{EE8FEB38-CDF1-4D3D-8F08-63749202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11</a:t>
            </a:r>
          </a:p>
        </p:txBody>
      </p:sp>
      <p:sp>
        <p:nvSpPr>
          <p:cNvPr id="63548" name="Oval 60">
            <a:extLst>
              <a:ext uri="{FF2B5EF4-FFF2-40B4-BE49-F238E27FC236}">
                <a16:creationId xmlns:a16="http://schemas.microsoft.com/office/drawing/2014/main" id="{4411572C-1ED7-4204-8E39-D19755A16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24631" name="Line 61">
            <a:extLst>
              <a:ext uri="{FF2B5EF4-FFF2-40B4-BE49-F238E27FC236}">
                <a16:creationId xmlns:a16="http://schemas.microsoft.com/office/drawing/2014/main" id="{BFF79BCB-CBCD-47C3-AAEF-500272615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1395413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 animBg="1" autoUpdateAnimBg="0"/>
      <p:bldP spid="63539" grpId="0" animBg="1" autoUpdateAnimBg="0"/>
      <p:bldP spid="63540" grpId="0" animBg="1" autoUpdateAnimBg="0"/>
      <p:bldP spid="63541" grpId="0" animBg="1" autoUpdateAnimBg="0"/>
      <p:bldP spid="63542" grpId="0" animBg="1" autoUpdateAnimBg="0"/>
      <p:bldP spid="63543" grpId="0" animBg="1" autoUpdateAnimBg="0"/>
      <p:bldP spid="63544" grpId="0" animBg="1" autoUpdateAnimBg="0"/>
      <p:bldP spid="63545" grpId="0" animBg="1" autoUpdateAnimBg="0"/>
      <p:bldP spid="63546" grpId="0" animBg="1" autoUpdateAnimBg="0"/>
      <p:bldP spid="63547" grpId="0" animBg="1" autoUpdateAnimBg="0"/>
      <p:bldP spid="6354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>
            <a:extLst>
              <a:ext uri="{FF2B5EF4-FFF2-40B4-BE49-F238E27FC236}">
                <a16:creationId xmlns:a16="http://schemas.microsoft.com/office/drawing/2014/main" id="{2E1EBC0E-08B1-4C4B-AB54-BCBF9F0F9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>
            <a:extLst>
              <a:ext uri="{FF2B5EF4-FFF2-40B4-BE49-F238E27FC236}">
                <a16:creationId xmlns:a16="http://schemas.microsoft.com/office/drawing/2014/main" id="{51D22262-3457-4506-BA2E-573DC920B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61233A9B-B152-46A5-851F-D86E264D0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4495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349B6EB1-6C57-4A65-A31A-9AABD2052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97A0D17F-FF8D-4787-A0F1-AD4C9157D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2803C47D-FCAF-4DBF-965E-4199751B8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022F7B5F-EFDA-49FF-BCF7-D71D54316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98D080CB-D27F-4A87-A3A1-E9C858EE1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D23CE333-DCC4-4D46-97CD-D74F3D324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E4D4AEAC-E86F-428D-8F27-73B39C14E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5CBC934F-A1D6-4B66-B543-9748EB5A8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>
            <a:extLst>
              <a:ext uri="{FF2B5EF4-FFF2-40B4-BE49-F238E27FC236}">
                <a16:creationId xmlns:a16="http://schemas.microsoft.com/office/drawing/2014/main" id="{13270E8A-DD51-4DB3-912D-67F005116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37D3CAE6-2652-4BEC-A9C6-287E0AD2D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>
            <a:extLst>
              <a:ext uri="{FF2B5EF4-FFF2-40B4-BE49-F238E27FC236}">
                <a16:creationId xmlns:a16="http://schemas.microsoft.com/office/drawing/2014/main" id="{88D93A66-3E35-48DD-8BA9-362456E20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Oval 16">
            <a:extLst>
              <a:ext uri="{FF2B5EF4-FFF2-40B4-BE49-F238E27FC236}">
                <a16:creationId xmlns:a16="http://schemas.microsoft.com/office/drawing/2014/main" id="{AFD2686A-7D86-4ABC-AA32-453ABE531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7" name="Oval 17">
            <a:extLst>
              <a:ext uri="{FF2B5EF4-FFF2-40B4-BE49-F238E27FC236}">
                <a16:creationId xmlns:a16="http://schemas.microsoft.com/office/drawing/2014/main" id="{5CE29D18-DFE5-4A16-898B-4B8D76B4E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8" name="Arc 18">
            <a:extLst>
              <a:ext uri="{FF2B5EF4-FFF2-40B4-BE49-F238E27FC236}">
                <a16:creationId xmlns:a16="http://schemas.microsoft.com/office/drawing/2014/main" id="{DDFF2D25-CBB5-4DA3-B258-81DB4C0037D5}"/>
              </a:ext>
            </a:extLst>
          </p:cNvPr>
          <p:cNvSpPr>
            <a:spLocks/>
          </p:cNvSpPr>
          <p:nvPr/>
        </p:nvSpPr>
        <p:spPr bwMode="auto">
          <a:xfrm flipH="1">
            <a:off x="3657600" y="4267200"/>
            <a:ext cx="2066925" cy="1082675"/>
          </a:xfrm>
          <a:custGeom>
            <a:avLst/>
            <a:gdLst>
              <a:gd name="T0" fmla="*/ 0 w 42653"/>
              <a:gd name="T1" fmla="*/ 45931685 h 21600"/>
              <a:gd name="T2" fmla="*/ 100161277 w 42653"/>
              <a:gd name="T3" fmla="*/ 45396563 h 21600"/>
              <a:gd name="T4" fmla="*/ 50121756 w 42653"/>
              <a:gd name="T5" fmla="*/ 54267831 h 21600"/>
              <a:gd name="T6" fmla="*/ 0 60000 65536"/>
              <a:gd name="T7" fmla="*/ 0 60000 65536"/>
              <a:gd name="T8" fmla="*/ 0 60000 65536"/>
              <a:gd name="T9" fmla="*/ 0 w 42653"/>
              <a:gd name="T10" fmla="*/ 0 h 21600"/>
              <a:gd name="T11" fmla="*/ 42653 w 426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53" h="21600" fill="none" extrusionOk="0">
                <a:moveTo>
                  <a:pt x="0" y="18282"/>
                </a:moveTo>
                <a:cubicBezTo>
                  <a:pt x="1636" y="7760"/>
                  <a:pt x="10695" y="-1"/>
                  <a:pt x="21344" y="0"/>
                </a:cubicBezTo>
                <a:cubicBezTo>
                  <a:pt x="31910" y="0"/>
                  <a:pt x="40926" y="7644"/>
                  <a:pt x="42653" y="18068"/>
                </a:cubicBezTo>
              </a:path>
              <a:path w="42653" h="21600" stroke="0" extrusionOk="0">
                <a:moveTo>
                  <a:pt x="0" y="18282"/>
                </a:moveTo>
                <a:cubicBezTo>
                  <a:pt x="1636" y="7760"/>
                  <a:pt x="10695" y="-1"/>
                  <a:pt x="21344" y="0"/>
                </a:cubicBezTo>
                <a:cubicBezTo>
                  <a:pt x="31910" y="0"/>
                  <a:pt x="40926" y="7644"/>
                  <a:pt x="42653" y="18068"/>
                </a:cubicBezTo>
                <a:lnTo>
                  <a:pt x="21344" y="21600"/>
                </a:lnTo>
                <a:lnTo>
                  <a:pt x="0" y="18282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>
            <a:extLst>
              <a:ext uri="{FF2B5EF4-FFF2-40B4-BE49-F238E27FC236}">
                <a16:creationId xmlns:a16="http://schemas.microsoft.com/office/drawing/2014/main" id="{9DFEA0B6-243A-44E2-9DDA-75D7EE52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0" name="Oval 20">
            <a:extLst>
              <a:ext uri="{FF2B5EF4-FFF2-40B4-BE49-F238E27FC236}">
                <a16:creationId xmlns:a16="http://schemas.microsoft.com/office/drawing/2014/main" id="{01397587-6690-427C-81B5-569AAB616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2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1" name="Oval 21">
            <a:extLst>
              <a:ext uri="{FF2B5EF4-FFF2-40B4-BE49-F238E27FC236}">
                <a16:creationId xmlns:a16="http://schemas.microsoft.com/office/drawing/2014/main" id="{260B8400-3242-44E2-A50A-419D1828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05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2" name="Oval 22">
            <a:extLst>
              <a:ext uri="{FF2B5EF4-FFF2-40B4-BE49-F238E27FC236}">
                <a16:creationId xmlns:a16="http://schemas.microsoft.com/office/drawing/2014/main" id="{31FE309F-CE9D-4830-9A82-5BC9A84C7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3" name="Oval 23">
            <a:extLst>
              <a:ext uri="{FF2B5EF4-FFF2-40B4-BE49-F238E27FC236}">
                <a16:creationId xmlns:a16="http://schemas.microsoft.com/office/drawing/2014/main" id="{8D145E9E-BFBC-4F86-9DFA-5478A36B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4" name="Oval 24">
            <a:extLst>
              <a:ext uri="{FF2B5EF4-FFF2-40B4-BE49-F238E27FC236}">
                <a16:creationId xmlns:a16="http://schemas.microsoft.com/office/drawing/2014/main" id="{A6DB78BB-089B-415A-9CBF-D3B065318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82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5" name="Oval 25">
            <a:extLst>
              <a:ext uri="{FF2B5EF4-FFF2-40B4-BE49-F238E27FC236}">
                <a16:creationId xmlns:a16="http://schemas.microsoft.com/office/drawing/2014/main" id="{09342257-D785-423D-8FA3-68AF54A91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06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6" name="Oval 26">
            <a:extLst>
              <a:ext uri="{FF2B5EF4-FFF2-40B4-BE49-F238E27FC236}">
                <a16:creationId xmlns:a16="http://schemas.microsoft.com/office/drawing/2014/main" id="{1A3378D2-8D6B-4301-B6D4-CBB0043E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82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7" name="Oval 27">
            <a:extLst>
              <a:ext uri="{FF2B5EF4-FFF2-40B4-BE49-F238E27FC236}">
                <a16:creationId xmlns:a16="http://schemas.microsoft.com/office/drawing/2014/main" id="{7EFC61DD-17AF-4886-963B-D7A306939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8" name="Arc 28">
            <a:extLst>
              <a:ext uri="{FF2B5EF4-FFF2-40B4-BE49-F238E27FC236}">
                <a16:creationId xmlns:a16="http://schemas.microsoft.com/office/drawing/2014/main" id="{0C99630D-EE08-49D5-9559-A8DD16976F64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>
            <a:extLst>
              <a:ext uri="{FF2B5EF4-FFF2-40B4-BE49-F238E27FC236}">
                <a16:creationId xmlns:a16="http://schemas.microsoft.com/office/drawing/2014/main" id="{EA1DCB05-60A9-40AA-97C3-6ACFD8FB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30" name="Freeform 31">
            <a:extLst>
              <a:ext uri="{FF2B5EF4-FFF2-40B4-BE49-F238E27FC236}">
                <a16:creationId xmlns:a16="http://schemas.microsoft.com/office/drawing/2014/main" id="{B9136A9B-3DB5-4E84-87C2-49EC0FC54379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Freeform 32">
            <a:extLst>
              <a:ext uri="{FF2B5EF4-FFF2-40B4-BE49-F238E27FC236}">
                <a16:creationId xmlns:a16="http://schemas.microsoft.com/office/drawing/2014/main" id="{8F71E219-1609-4F0D-9661-95E43F9C26C4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3" descr="Large checker board">
            <a:extLst>
              <a:ext uri="{FF2B5EF4-FFF2-40B4-BE49-F238E27FC236}">
                <a16:creationId xmlns:a16="http://schemas.microsoft.com/office/drawing/2014/main" id="{EE821DD1-3AB4-4BF1-B8E8-31A84EB08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33" name="Text Box 34">
            <a:extLst>
              <a:ext uri="{FF2B5EF4-FFF2-40B4-BE49-F238E27FC236}">
                <a16:creationId xmlns:a16="http://schemas.microsoft.com/office/drawing/2014/main" id="{84E5BA8E-2304-46B6-AA47-44C079BEF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</a:t>
            </a: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gần</a:t>
            </a:r>
            <a:r>
              <a:rPr lang="en-GB" altLang="en-US" b="1" dirty="0"/>
              <a:t> </a:t>
            </a:r>
            <a:r>
              <a:rPr lang="en-GB" altLang="en-US" b="1" dirty="0" err="1"/>
              <a:t>cột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góc</a:t>
            </a:r>
            <a:r>
              <a:rPr lang="en-GB" altLang="en-US" b="1" dirty="0"/>
              <a:t> </a:t>
            </a:r>
            <a:r>
              <a:rPr lang="en-GB" altLang="en-US" b="1" dirty="0" err="1"/>
              <a:t>có</a:t>
            </a:r>
            <a:r>
              <a:rPr lang="en-GB" altLang="en-US" b="1" dirty="0"/>
              <a:t> </a:t>
            </a:r>
            <a:r>
              <a:rPr lang="en-GB" altLang="en-US" b="1" dirty="0" err="1"/>
              <a:t>tổ</a:t>
            </a:r>
            <a:r>
              <a:rPr lang="en-GB" altLang="en-US" b="1" dirty="0"/>
              <a:t> </a:t>
            </a:r>
            <a:r>
              <a:rPr lang="en-GB" altLang="en-US" b="1" dirty="0" err="1"/>
              <a:t>chức</a:t>
            </a:r>
            <a:endParaRPr lang="en-GB" altLang="en-US" b="1" dirty="0"/>
          </a:p>
        </p:txBody>
      </p:sp>
      <p:sp>
        <p:nvSpPr>
          <p:cNvPr id="25634" name="Line 35">
            <a:extLst>
              <a:ext uri="{FF2B5EF4-FFF2-40B4-BE49-F238E27FC236}">
                <a16:creationId xmlns:a16="http://schemas.microsoft.com/office/drawing/2014/main" id="{82C0CB46-8071-4993-A99A-103348602B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5240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Text Box 36">
            <a:extLst>
              <a:ext uri="{FF2B5EF4-FFF2-40B4-BE49-F238E27FC236}">
                <a16:creationId xmlns:a16="http://schemas.microsoft.com/office/drawing/2014/main" id="{0FF9FC69-1134-4CC3-AB9A-8A563A3E0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355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25636" name="Oval 37">
            <a:extLst>
              <a:ext uri="{FF2B5EF4-FFF2-40B4-BE49-F238E27FC236}">
                <a16:creationId xmlns:a16="http://schemas.microsoft.com/office/drawing/2014/main" id="{7B7D2B70-D7AA-40D0-988A-4B8A08CE9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295400"/>
            <a:ext cx="228600" cy="2286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37" name="Line 41">
            <a:extLst>
              <a:ext uri="{FF2B5EF4-FFF2-40B4-BE49-F238E27FC236}">
                <a16:creationId xmlns:a16="http://schemas.microsoft.com/office/drawing/2014/main" id="{5C88526D-9C97-4611-BDC8-EDFE67F26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1143000"/>
            <a:ext cx="19050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42">
            <a:extLst>
              <a:ext uri="{FF2B5EF4-FFF2-40B4-BE49-F238E27FC236}">
                <a16:creationId xmlns:a16="http://schemas.microsoft.com/office/drawing/2014/main" id="{629C4607-265F-42CD-901F-435B44ADF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990600"/>
            <a:ext cx="228600" cy="2286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39" name="Line 43">
            <a:extLst>
              <a:ext uri="{FF2B5EF4-FFF2-40B4-BE49-F238E27FC236}">
                <a16:creationId xmlns:a16="http://schemas.microsoft.com/office/drawing/2014/main" id="{C4B33A81-9FA8-4933-A85C-48AA6E474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4">
            <a:extLst>
              <a:ext uri="{FF2B5EF4-FFF2-40B4-BE49-F238E27FC236}">
                <a16:creationId xmlns:a16="http://schemas.microsoft.com/office/drawing/2014/main" id="{B5041CDA-DFE4-4C46-A45D-BAC400C2E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62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41" name="Oval 45">
            <a:extLst>
              <a:ext uri="{FF2B5EF4-FFF2-40B4-BE49-F238E27FC236}">
                <a16:creationId xmlns:a16="http://schemas.microsoft.com/office/drawing/2014/main" id="{D7D67D36-6A76-4E51-A279-C2E817010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914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42" name="Line 46">
            <a:extLst>
              <a:ext uri="{FF2B5EF4-FFF2-40B4-BE49-F238E27FC236}">
                <a16:creationId xmlns:a16="http://schemas.microsoft.com/office/drawing/2014/main" id="{224019DD-C1B7-403B-ABF3-7DBFB5C1A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AutoShape 65">
            <a:extLst>
              <a:ext uri="{FF2B5EF4-FFF2-40B4-BE49-F238E27FC236}">
                <a16:creationId xmlns:a16="http://schemas.microsoft.com/office/drawing/2014/main" id="{2D190DC6-4142-41D4-A70C-A918A0FD7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304800" cy="304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13</a:t>
            </a:r>
          </a:p>
        </p:txBody>
      </p:sp>
      <p:sp>
        <p:nvSpPr>
          <p:cNvPr id="25644" name="AutoShape 66">
            <a:extLst>
              <a:ext uri="{FF2B5EF4-FFF2-40B4-BE49-F238E27FC236}">
                <a16:creationId xmlns:a16="http://schemas.microsoft.com/office/drawing/2014/main" id="{5D051190-ED5E-40C9-AD1F-EF803BE78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25645" name="AutoShape 67">
            <a:extLst>
              <a:ext uri="{FF2B5EF4-FFF2-40B4-BE49-F238E27FC236}">
                <a16:creationId xmlns:a16="http://schemas.microsoft.com/office/drawing/2014/main" id="{9184D507-3804-485F-9343-6AB79CDC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25646" name="AutoShape 68">
            <a:extLst>
              <a:ext uri="{FF2B5EF4-FFF2-40B4-BE49-F238E27FC236}">
                <a16:creationId xmlns:a16="http://schemas.microsoft.com/office/drawing/2014/main" id="{E2A8AA8D-235B-409D-B8EF-3B1965BA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06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25647" name="AutoShape 69">
            <a:extLst>
              <a:ext uri="{FF2B5EF4-FFF2-40B4-BE49-F238E27FC236}">
                <a16:creationId xmlns:a16="http://schemas.microsoft.com/office/drawing/2014/main" id="{DB36A1B1-D429-4C20-8456-19DD8FE88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05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25648" name="AutoShape 70">
            <a:extLst>
              <a:ext uri="{FF2B5EF4-FFF2-40B4-BE49-F238E27FC236}">
                <a16:creationId xmlns:a16="http://schemas.microsoft.com/office/drawing/2014/main" id="{DD4F8DFC-CDE6-44AA-99C1-8E60D38C4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828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25649" name="AutoShape 71">
            <a:extLst>
              <a:ext uri="{FF2B5EF4-FFF2-40B4-BE49-F238E27FC236}">
                <a16:creationId xmlns:a16="http://schemas.microsoft.com/office/drawing/2014/main" id="{002D80B4-F0ED-456D-9BE1-1FB497DD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828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25650" name="AutoShape 72">
            <a:extLst>
              <a:ext uri="{FF2B5EF4-FFF2-40B4-BE49-F238E27FC236}">
                <a16:creationId xmlns:a16="http://schemas.microsoft.com/office/drawing/2014/main" id="{F973BC8B-C7E4-4C61-9E5A-2ADAB1D24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28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25651" name="AutoShape 73">
            <a:extLst>
              <a:ext uri="{FF2B5EF4-FFF2-40B4-BE49-F238E27FC236}">
                <a16:creationId xmlns:a16="http://schemas.microsoft.com/office/drawing/2014/main" id="{6631F5AD-13D1-4525-B151-ACFF8CEA4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25652" name="AutoShape 74">
            <a:extLst>
              <a:ext uri="{FF2B5EF4-FFF2-40B4-BE49-F238E27FC236}">
                <a16:creationId xmlns:a16="http://schemas.microsoft.com/office/drawing/2014/main" id="{D0F627B6-5C1E-4526-8311-40174FBE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25653" name="AutoShape 75">
            <a:extLst>
              <a:ext uri="{FF2B5EF4-FFF2-40B4-BE49-F238E27FC236}">
                <a16:creationId xmlns:a16="http://schemas.microsoft.com/office/drawing/2014/main" id="{F754C367-E2BE-431D-86D7-449D2A073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9DAF760-0690-4419-861D-FFECE14B5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D8DE448-D450-4431-A81E-67C42D688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46275"/>
            <a:ext cx="88931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 </a:t>
            </a:r>
            <a:r>
              <a:rPr lang="en-GB" dirty="0" err="1"/>
              <a:t>Phòng</a:t>
            </a:r>
            <a:r>
              <a:rPr lang="en-GB" dirty="0"/>
              <a:t> </a:t>
            </a:r>
            <a:r>
              <a:rPr lang="en-GB" dirty="0" err="1"/>
              <a:t>ngự</a:t>
            </a:r>
            <a:r>
              <a:rPr lang="en-GB" dirty="0"/>
              <a:t> </a:t>
            </a:r>
            <a:r>
              <a:rPr lang="en-GB" dirty="0" err="1"/>
              <a:t>từ</a:t>
            </a:r>
            <a:r>
              <a:rPr lang="en-GB" dirty="0"/>
              <a:t> </a:t>
            </a:r>
            <a:r>
              <a:rPr lang="en-GB" dirty="0" err="1"/>
              <a:t>những</a:t>
            </a:r>
            <a:r>
              <a:rPr lang="en-GB" dirty="0"/>
              <a:t> </a:t>
            </a:r>
            <a:r>
              <a:rPr lang="en-GB" dirty="0" err="1"/>
              <a:t>quả</a:t>
            </a:r>
            <a:r>
              <a:rPr lang="en-GB" dirty="0"/>
              <a:t> </a:t>
            </a:r>
            <a:r>
              <a:rPr lang="en-GB" dirty="0" err="1"/>
              <a:t>đá</a:t>
            </a:r>
            <a:r>
              <a:rPr lang="en-GB" dirty="0"/>
              <a:t> </a:t>
            </a:r>
            <a:r>
              <a:rPr lang="en-GB" dirty="0" err="1"/>
              <a:t>phạt</a:t>
            </a:r>
            <a:r>
              <a:rPr lang="en-GB" dirty="0"/>
              <a:t> </a:t>
            </a:r>
            <a:r>
              <a:rPr lang="en-GB" dirty="0" err="1"/>
              <a:t>nằm</a:t>
            </a:r>
            <a:r>
              <a:rPr lang="en-GB" dirty="0"/>
              <a:t> ở </a:t>
            </a:r>
            <a:r>
              <a:rPr lang="en-GB" dirty="0" err="1"/>
              <a:t>vị</a:t>
            </a:r>
            <a:r>
              <a:rPr lang="en-GB" dirty="0"/>
              <a:t> </a:t>
            </a:r>
            <a:r>
              <a:rPr lang="en-GB" dirty="0" err="1"/>
              <a:t>trí</a:t>
            </a:r>
            <a:r>
              <a:rPr lang="en-GB" dirty="0"/>
              <a:t> </a:t>
            </a:r>
            <a:r>
              <a:rPr lang="en-GB" dirty="0" err="1"/>
              <a:t>trung</a:t>
            </a:r>
            <a:r>
              <a:rPr lang="en-GB" dirty="0"/>
              <a:t> </a:t>
            </a:r>
            <a:r>
              <a:rPr lang="en-GB"/>
              <a:t>tâm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88F0B34E-8A50-483A-837A-8484FEC7E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A7FD7EEE-C51F-4A1F-B836-3C2CA39C2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i="1" u="sng" dirty="0" err="1">
                <a:solidFill>
                  <a:srgbClr val="FF6600"/>
                </a:solidFill>
              </a:rPr>
              <a:t>Từ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những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quả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đá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phạt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ngay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trung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tâm</a:t>
            </a:r>
            <a:endParaRPr lang="en-GB" i="1" u="sng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GB" i="1" u="sng" dirty="0"/>
              <a:t>  </a:t>
            </a:r>
            <a:r>
              <a:rPr lang="en-GB" i="1" u="sng" dirty="0" err="1"/>
              <a:t>Chọn</a:t>
            </a:r>
            <a:r>
              <a:rPr lang="en-GB" i="1" u="sng" dirty="0"/>
              <a:t> </a:t>
            </a:r>
            <a:r>
              <a:rPr lang="en-GB" i="1" u="sng" dirty="0" err="1"/>
              <a:t>cầu</a:t>
            </a:r>
            <a:r>
              <a:rPr lang="en-GB" i="1" u="sng" dirty="0"/>
              <a:t> </a:t>
            </a:r>
            <a:r>
              <a:rPr lang="en-GB" i="1" u="sng" dirty="0" err="1"/>
              <a:t>thủ</a:t>
            </a:r>
            <a:r>
              <a:rPr lang="en-GB" i="1" u="sng" dirty="0"/>
              <a:t> </a:t>
            </a:r>
            <a:r>
              <a:rPr lang="en-GB" i="1" u="sng" dirty="0" err="1"/>
              <a:t>và</a:t>
            </a:r>
            <a:r>
              <a:rPr lang="en-GB" i="1" u="sng" dirty="0"/>
              <a:t> </a:t>
            </a:r>
            <a:r>
              <a:rPr lang="en-GB" i="1" u="sng" dirty="0" err="1"/>
              <a:t>số</a:t>
            </a:r>
            <a:r>
              <a:rPr lang="en-GB" i="1" u="sng" dirty="0"/>
              <a:t> </a:t>
            </a:r>
            <a:r>
              <a:rPr lang="en-GB" i="1" u="sng" dirty="0" err="1"/>
              <a:t>lượng</a:t>
            </a:r>
            <a:r>
              <a:rPr lang="en-GB" i="1" u="sng" dirty="0"/>
              <a:t> </a:t>
            </a:r>
            <a:r>
              <a:rPr lang="en-GB" i="1" u="sng" dirty="0" err="1"/>
              <a:t>cầu</a:t>
            </a:r>
            <a:r>
              <a:rPr lang="en-GB" i="1" u="sng" dirty="0"/>
              <a:t> </a:t>
            </a:r>
            <a:r>
              <a:rPr lang="en-GB" i="1" u="sng" dirty="0" err="1"/>
              <a:t>thủ</a:t>
            </a:r>
            <a:r>
              <a:rPr lang="en-GB" i="1" u="sng" dirty="0"/>
              <a:t> </a:t>
            </a:r>
            <a:r>
              <a:rPr lang="en-GB" i="1" u="sng" dirty="0" err="1"/>
              <a:t>làm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r>
              <a:rPr lang="en-GB" i="1" u="sng" dirty="0"/>
              <a:t> </a:t>
            </a:r>
            <a:r>
              <a:rPr lang="en-GB" i="1" u="sng" dirty="0" err="1"/>
              <a:t>chắn</a:t>
            </a:r>
            <a:endParaRPr lang="en-GB" i="1" u="sng" dirty="0"/>
          </a:p>
          <a:p>
            <a:pPr eaLnBrk="1" hangingPunct="1">
              <a:defRPr/>
            </a:pPr>
            <a:r>
              <a:rPr lang="en-GB" i="1" u="sng" dirty="0"/>
              <a:t> Ai </a:t>
            </a:r>
            <a:r>
              <a:rPr lang="en-GB" i="1" u="sng" dirty="0" err="1"/>
              <a:t>sẽ</a:t>
            </a:r>
            <a:r>
              <a:rPr lang="en-GB" i="1" u="sng" dirty="0"/>
              <a:t> </a:t>
            </a:r>
            <a:r>
              <a:rPr lang="en-GB" i="1" u="sng" dirty="0" err="1"/>
              <a:t>sẽ</a:t>
            </a:r>
            <a:r>
              <a:rPr lang="en-GB" i="1" u="sng" dirty="0"/>
              <a:t> </a:t>
            </a:r>
            <a:r>
              <a:rPr lang="en-GB" i="1" u="sng" dirty="0" err="1"/>
              <a:t>xếp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r>
              <a:rPr lang="en-GB" i="1" u="sng" dirty="0"/>
              <a:t>?</a:t>
            </a:r>
          </a:p>
          <a:p>
            <a:pPr eaLnBrk="1" hangingPunct="1">
              <a:defRPr/>
            </a:pPr>
            <a:r>
              <a:rPr lang="en-GB" i="1" u="sng" dirty="0"/>
              <a:t> </a:t>
            </a:r>
            <a:r>
              <a:rPr lang="en-GB" i="1" u="sng" dirty="0" err="1"/>
              <a:t>Hàng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r>
              <a:rPr lang="en-GB" i="1" u="sng" dirty="0"/>
              <a:t> </a:t>
            </a:r>
            <a:r>
              <a:rPr lang="en-GB" i="1" u="sng" dirty="0" err="1"/>
              <a:t>phải</a:t>
            </a:r>
            <a:r>
              <a:rPr lang="en-GB" i="1" u="sng" dirty="0"/>
              <a:t> </a:t>
            </a:r>
            <a:r>
              <a:rPr lang="en-GB" i="1" u="sng" dirty="0" err="1"/>
              <a:t>cao</a:t>
            </a:r>
            <a:r>
              <a:rPr lang="en-GB" i="1" u="sng" dirty="0"/>
              <a:t>.</a:t>
            </a:r>
          </a:p>
          <a:p>
            <a:pPr eaLnBrk="1" hangingPunct="1">
              <a:defRPr/>
            </a:pPr>
            <a:r>
              <a:rPr lang="en-GB" i="1" u="sng" dirty="0"/>
              <a:t> </a:t>
            </a:r>
            <a:r>
              <a:rPr lang="en-GB" i="1" u="sng" dirty="0" err="1"/>
              <a:t>Hàng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r>
              <a:rPr lang="en-GB" i="1" u="sng" dirty="0"/>
              <a:t> </a:t>
            </a:r>
            <a:r>
              <a:rPr lang="en-GB" i="1" u="sng" dirty="0" err="1"/>
              <a:t>phải</a:t>
            </a:r>
            <a:r>
              <a:rPr lang="en-GB" i="1" u="sng" dirty="0"/>
              <a:t> </a:t>
            </a:r>
            <a:r>
              <a:rPr lang="en-GB" i="1" u="sng" dirty="0" err="1"/>
              <a:t>biết</a:t>
            </a:r>
            <a:r>
              <a:rPr lang="en-GB" i="1" u="sng" dirty="0"/>
              <a:t> di </a:t>
            </a:r>
            <a:r>
              <a:rPr lang="en-GB" i="1" u="sng" dirty="0" err="1"/>
              <a:t>chuyển</a:t>
            </a:r>
            <a:endParaRPr lang="en-GB" i="1" u="sng" dirty="0"/>
          </a:p>
          <a:p>
            <a:pPr eaLnBrk="1" hangingPunct="1">
              <a:defRPr/>
            </a:pPr>
            <a:r>
              <a:rPr lang="en-GB" i="1" u="sng" dirty="0" err="1"/>
              <a:t>Bên</a:t>
            </a:r>
            <a:r>
              <a:rPr lang="en-GB" i="1" u="sng" dirty="0"/>
              <a:t> </a:t>
            </a:r>
            <a:r>
              <a:rPr lang="en-GB" i="1" u="sng" dirty="0" err="1"/>
              <a:t>ngoài</a:t>
            </a:r>
            <a:r>
              <a:rPr lang="en-GB" i="1" u="sng" dirty="0"/>
              <a:t> </a:t>
            </a:r>
            <a:r>
              <a:rPr lang="en-GB" i="1" u="sng" dirty="0" err="1"/>
              <a:t>những</a:t>
            </a:r>
            <a:r>
              <a:rPr lang="en-GB" i="1" u="sng" dirty="0"/>
              <a:t> </a:t>
            </a:r>
            <a:r>
              <a:rPr lang="en-GB" i="1" u="sng" dirty="0" err="1"/>
              <a:t>người</a:t>
            </a:r>
            <a:r>
              <a:rPr lang="en-GB" i="1" u="sng" dirty="0"/>
              <a:t> </a:t>
            </a:r>
            <a:r>
              <a:rPr lang="en-GB" i="1" u="sng" dirty="0" err="1"/>
              <a:t>làm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r>
              <a:rPr lang="en-GB" i="1" u="sng" dirty="0"/>
              <a:t>.</a:t>
            </a:r>
          </a:p>
          <a:p>
            <a:pPr eaLnBrk="1" hangingPunct="1">
              <a:defRPr/>
            </a:pPr>
            <a:r>
              <a:rPr lang="en-GB" i="1" u="sng" dirty="0"/>
              <a:t> </a:t>
            </a:r>
            <a:r>
              <a:rPr lang="en-GB" i="1" u="sng" dirty="0" err="1"/>
              <a:t>Bóng</a:t>
            </a:r>
            <a:r>
              <a:rPr lang="en-GB" i="1" u="sng" dirty="0"/>
              <a:t>- </a:t>
            </a:r>
            <a:r>
              <a:rPr lang="en-GB" i="1" u="sng" dirty="0" err="1"/>
              <a:t>những</a:t>
            </a:r>
            <a:r>
              <a:rPr lang="en-GB" i="1" u="sng" dirty="0"/>
              <a:t> </a:t>
            </a:r>
            <a:r>
              <a:rPr lang="en-GB" i="1" u="sng" dirty="0" err="1"/>
              <a:t>cầu</a:t>
            </a:r>
            <a:r>
              <a:rPr lang="en-GB" i="1" u="sng" dirty="0"/>
              <a:t> </a:t>
            </a:r>
            <a:r>
              <a:rPr lang="en-GB" i="1" u="sng" dirty="0" err="1"/>
              <a:t>thủ</a:t>
            </a:r>
            <a:r>
              <a:rPr lang="en-GB" i="1" u="sng" dirty="0"/>
              <a:t> </a:t>
            </a:r>
            <a:r>
              <a:rPr lang="en-GB" i="1" u="sng" dirty="0" err="1"/>
              <a:t>làm</a:t>
            </a:r>
            <a:r>
              <a:rPr lang="en-GB" i="1" u="sng" dirty="0"/>
              <a:t> </a:t>
            </a:r>
            <a:r>
              <a:rPr lang="en-GB" i="1" u="sng" dirty="0" err="1"/>
              <a:t>rào</a:t>
            </a:r>
            <a:endParaRPr lang="en-GB" i="1" u="sng" dirty="0"/>
          </a:p>
        </p:txBody>
      </p:sp>
      <p:sp>
        <p:nvSpPr>
          <p:cNvPr id="27652" name="AutoShape 1028">
            <a:extLst>
              <a:ext uri="{FF2B5EF4-FFF2-40B4-BE49-F238E27FC236}">
                <a16:creationId xmlns:a16="http://schemas.microsoft.com/office/drawing/2014/main" id="{D6209836-23B2-4B76-B275-F81670ECEE81}"/>
              </a:ext>
            </a:extLst>
          </p:cNvPr>
          <p:cNvSpPr>
            <a:spLocks/>
          </p:cNvSpPr>
          <p:nvPr/>
        </p:nvSpPr>
        <p:spPr bwMode="auto">
          <a:xfrm>
            <a:off x="6732588" y="2852738"/>
            <a:ext cx="649287" cy="3311525"/>
          </a:xfrm>
          <a:prstGeom prst="rightBrace">
            <a:avLst>
              <a:gd name="adj1" fmla="val 425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53" name="Text Box 1030">
            <a:extLst>
              <a:ext uri="{FF2B5EF4-FFF2-40B4-BE49-F238E27FC236}">
                <a16:creationId xmlns:a16="http://schemas.microsoft.com/office/drawing/2014/main" id="{D96867D8-4A7A-4EFA-B15A-CFE8744A6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38" y="4292600"/>
            <a:ext cx="142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 dirty="0" err="1"/>
              <a:t>Hàng</a:t>
            </a:r>
            <a:r>
              <a:rPr lang="en-GB" altLang="en-US" b="1" dirty="0"/>
              <a:t> </a:t>
            </a:r>
            <a:r>
              <a:rPr lang="en-GB" altLang="en-US" b="1" dirty="0" err="1"/>
              <a:t>rào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8CE033D-267C-43D6-8BAA-B3EF8E5BC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u="sng" dirty="0" err="1"/>
              <a:t>Phòng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ngự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các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tình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huống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cố</a:t>
            </a:r>
            <a:r>
              <a:rPr lang="en-GB" altLang="en-US" i="1" u="sng" dirty="0"/>
              <a:t> </a:t>
            </a:r>
            <a:r>
              <a:rPr lang="en-GB" altLang="en-US" i="1" u="sng" dirty="0" err="1"/>
              <a:t>định</a:t>
            </a:r>
            <a:endParaRPr lang="en-GB" altLang="en-US" i="1" u="sng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DB596D7-5166-47B4-AB0A-F15360E27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GB" i="1" u="sng" dirty="0" err="1">
                <a:solidFill>
                  <a:srgbClr val="FF6600"/>
                </a:solidFill>
              </a:rPr>
              <a:t>Từ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những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quả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đá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phạt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ngay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trung</a:t>
            </a:r>
            <a:r>
              <a:rPr lang="en-GB" i="1" u="sng" dirty="0">
                <a:solidFill>
                  <a:srgbClr val="FF6600"/>
                </a:solidFill>
              </a:rPr>
              <a:t> </a:t>
            </a:r>
            <a:r>
              <a:rPr lang="en-GB" i="1" u="sng" dirty="0" err="1">
                <a:solidFill>
                  <a:srgbClr val="FF6600"/>
                </a:solidFill>
              </a:rPr>
              <a:t>tâm</a:t>
            </a:r>
            <a:endParaRPr lang="en-GB" i="1" u="sng" dirty="0">
              <a:solidFill>
                <a:srgbClr val="FF66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u="sng" dirty="0">
                <a:solidFill>
                  <a:srgbClr val="FF66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u="sng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GB" u="sng" dirty="0"/>
              <a:t>“</a:t>
            </a:r>
            <a:r>
              <a:rPr lang="en-GB" u="sng" dirty="0" err="1"/>
              <a:t>Người</a:t>
            </a:r>
            <a:r>
              <a:rPr lang="en-GB" u="sng" dirty="0"/>
              <a:t> </a:t>
            </a:r>
            <a:r>
              <a:rPr lang="en-GB" u="sng" dirty="0" err="1"/>
              <a:t>đi</a:t>
            </a:r>
            <a:r>
              <a:rPr lang="en-GB" u="sng" dirty="0"/>
              <a:t> </a:t>
            </a:r>
            <a:r>
              <a:rPr lang="en-GB" u="sng" dirty="0" err="1"/>
              <a:t>đầu</a:t>
            </a:r>
            <a:r>
              <a:rPr lang="en-GB" u="sng" dirty="0"/>
              <a:t>(s)</a:t>
            </a:r>
          </a:p>
          <a:p>
            <a:pPr eaLnBrk="1" hangingPunct="1">
              <a:defRPr/>
            </a:pPr>
            <a:r>
              <a:rPr lang="en-GB" u="sng" dirty="0" err="1"/>
              <a:t>Khoảng</a:t>
            </a:r>
            <a:r>
              <a:rPr lang="en-GB" u="sng" dirty="0"/>
              <a:t> </a:t>
            </a:r>
            <a:r>
              <a:rPr lang="en-GB" u="sng" dirty="0" err="1"/>
              <a:t>cách</a:t>
            </a:r>
            <a:r>
              <a:rPr lang="en-GB" u="sng" dirty="0"/>
              <a:t> </a:t>
            </a:r>
            <a:r>
              <a:rPr lang="en-GB" u="sng" dirty="0" err="1"/>
              <a:t>người</a:t>
            </a:r>
            <a:r>
              <a:rPr lang="en-GB" u="sng" dirty="0"/>
              <a:t> </a:t>
            </a:r>
            <a:r>
              <a:rPr lang="en-GB" u="sng" dirty="0" err="1"/>
              <a:t>bắt</a:t>
            </a:r>
            <a:r>
              <a:rPr lang="en-GB" u="sng" dirty="0"/>
              <a:t> </a:t>
            </a:r>
            <a:r>
              <a:rPr lang="en-GB" u="sng" dirty="0" err="1"/>
              <a:t>người-rộng</a:t>
            </a:r>
            <a:r>
              <a:rPr lang="en-GB" u="sng" dirty="0"/>
              <a:t> </a:t>
            </a:r>
            <a:r>
              <a:rPr lang="en-GB" u="sng" dirty="0" err="1"/>
              <a:t>thế</a:t>
            </a:r>
            <a:r>
              <a:rPr lang="en-GB" u="sng" dirty="0"/>
              <a:t> </a:t>
            </a:r>
            <a:r>
              <a:rPr lang="en-GB" u="sng" dirty="0" err="1"/>
              <a:t>nào</a:t>
            </a:r>
            <a:r>
              <a:rPr lang="en-GB" u="sng" dirty="0"/>
              <a:t>?</a:t>
            </a:r>
          </a:p>
          <a:p>
            <a:pPr eaLnBrk="1" hangingPunct="1">
              <a:defRPr/>
            </a:pPr>
            <a:r>
              <a:rPr lang="en-GB" u="sng" dirty="0" err="1"/>
              <a:t>Phản</a:t>
            </a:r>
            <a:r>
              <a:rPr lang="en-GB" u="sng" dirty="0"/>
              <a:t> </a:t>
            </a:r>
            <a:r>
              <a:rPr lang="en-GB" u="sng" dirty="0" err="1"/>
              <a:t>ứng</a:t>
            </a:r>
            <a:r>
              <a:rPr lang="en-GB" u="sng" dirty="0"/>
              <a:t> </a:t>
            </a:r>
            <a:r>
              <a:rPr lang="en-GB" u="sng" dirty="0" err="1"/>
              <a:t>với</a:t>
            </a:r>
            <a:r>
              <a:rPr lang="en-GB" u="sng" dirty="0"/>
              <a:t> </a:t>
            </a:r>
            <a:r>
              <a:rPr lang="en-GB" u="sng" dirty="0" err="1"/>
              <a:t>các</a:t>
            </a:r>
            <a:r>
              <a:rPr lang="en-GB" u="sng" dirty="0"/>
              <a:t> </a:t>
            </a:r>
            <a:r>
              <a:rPr lang="en-GB" u="sng" dirty="0" err="1"/>
              <a:t>tình</a:t>
            </a:r>
            <a:r>
              <a:rPr lang="en-GB" u="sng" dirty="0"/>
              <a:t> </a:t>
            </a:r>
            <a:r>
              <a:rPr lang="en-GB" u="sng" dirty="0" err="1"/>
              <a:t>huống</a:t>
            </a:r>
            <a:r>
              <a:rPr lang="en-GB" u="sng" dirty="0"/>
              <a:t> </a:t>
            </a:r>
            <a:r>
              <a:rPr lang="en-GB" u="sng" dirty="0" err="1"/>
              <a:t>đá</a:t>
            </a:r>
            <a:r>
              <a:rPr lang="en-GB" u="sng" dirty="0"/>
              <a:t> </a:t>
            </a:r>
            <a:r>
              <a:rPr lang="en-GB" u="sng" dirty="0" err="1"/>
              <a:t>phạt</a:t>
            </a:r>
            <a:r>
              <a:rPr lang="en-GB" u="sng" dirty="0"/>
              <a:t> </a:t>
            </a:r>
            <a:r>
              <a:rPr lang="en-GB" u="sng" dirty="0" err="1"/>
              <a:t>thẳng</a:t>
            </a:r>
            <a:r>
              <a:rPr lang="en-GB" u="sng" dirty="0"/>
              <a:t>”</a:t>
            </a:r>
          </a:p>
          <a:p>
            <a:pPr eaLnBrk="1" hangingPunct="1">
              <a:defRPr/>
            </a:pPr>
            <a:r>
              <a:rPr lang="en-GB" u="sng" dirty="0" err="1"/>
              <a:t>Sự</a:t>
            </a:r>
            <a:r>
              <a:rPr lang="en-GB" u="sng" dirty="0"/>
              <a:t> </a:t>
            </a:r>
            <a:r>
              <a:rPr lang="en-GB" u="sng" dirty="0" err="1"/>
              <a:t>phá</a:t>
            </a:r>
            <a:r>
              <a:rPr lang="en-GB" u="sng" dirty="0"/>
              <a:t> </a:t>
            </a:r>
            <a:r>
              <a:rPr lang="en-GB" u="sng" dirty="0" err="1"/>
              <a:t>bóng</a:t>
            </a:r>
            <a:r>
              <a:rPr lang="en-GB" u="sng" dirty="0"/>
              <a:t> = </a:t>
            </a:r>
            <a:r>
              <a:rPr lang="en-GB" u="sng" dirty="0" err="1"/>
              <a:t>phản</a:t>
            </a:r>
            <a:r>
              <a:rPr lang="en-GB" u="sng" dirty="0"/>
              <a:t> </a:t>
            </a:r>
            <a:r>
              <a:rPr lang="en-GB" u="sng" dirty="0" err="1"/>
              <a:t>công</a:t>
            </a:r>
            <a:r>
              <a:rPr lang="en-GB" u="sng" dirty="0"/>
              <a:t> </a:t>
            </a:r>
            <a:r>
              <a:rPr lang="en-GB" u="sng" dirty="0" err="1"/>
              <a:t>nếu</a:t>
            </a:r>
            <a:r>
              <a:rPr lang="en-GB" u="sng" dirty="0"/>
              <a:t> </a:t>
            </a:r>
            <a:r>
              <a:rPr lang="en-GB" u="sng" dirty="0" err="1"/>
              <a:t>có</a:t>
            </a:r>
            <a:r>
              <a:rPr lang="en-GB" u="sng" dirty="0"/>
              <a:t> </a:t>
            </a:r>
            <a:r>
              <a:rPr lang="en-GB" u="sng" dirty="0" err="1"/>
              <a:t>thể</a:t>
            </a:r>
            <a:r>
              <a:rPr lang="en-GB" u="sng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>
            <a:extLst>
              <a:ext uri="{FF2B5EF4-FFF2-40B4-BE49-F238E27FC236}">
                <a16:creationId xmlns:a16="http://schemas.microsoft.com/office/drawing/2014/main" id="{CD6A466A-A96F-4350-B2A1-C3C898A15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9F2D9D0A-902A-4D82-9BDD-D56DED251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1015D5AB-9CA9-454F-BD21-2D816EBE2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44767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104E42C0-18B5-444F-927E-3CE354C0A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44767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6A7B5920-9E07-4EB9-9141-4647AB73A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F71E2AEE-15CA-4B76-9BA8-8A7DB9F72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6FC48018-24C4-4AE3-82EE-F072F3A55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48B6FEA1-72EF-4A2D-8430-7F9BD3684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FEEB2C32-4E62-4C7C-AB6B-D58CB972C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7E1E2F16-8640-4FA6-B6BD-EE324DBE9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D9C706A8-D675-42E9-9C54-8043060AD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>
            <a:extLst>
              <a:ext uri="{FF2B5EF4-FFF2-40B4-BE49-F238E27FC236}">
                <a16:creationId xmlns:a16="http://schemas.microsoft.com/office/drawing/2014/main" id="{853C187B-8F45-4C58-A6D1-6850728BB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>
            <a:extLst>
              <a:ext uri="{FF2B5EF4-FFF2-40B4-BE49-F238E27FC236}">
                <a16:creationId xmlns:a16="http://schemas.microsoft.com/office/drawing/2014/main" id="{4A23CCA8-A0DF-45B9-8BDF-CB2EAEB54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AEDA7CF0-214C-4C86-83B3-3DFF5581B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       </a:t>
            </a:r>
            <a:r>
              <a:rPr lang="en-GB" altLang="en-US" b="1" dirty="0" err="1"/>
              <a:t>Hàng</a:t>
            </a:r>
            <a:r>
              <a:rPr lang="en-GB" altLang="en-US" b="1" dirty="0"/>
              <a:t> </a:t>
            </a:r>
            <a:r>
              <a:rPr lang="en-GB" altLang="en-US" b="1" dirty="0" err="1"/>
              <a:t>rào</a:t>
            </a:r>
            <a:r>
              <a:rPr lang="en-GB" altLang="en-US" b="1" dirty="0"/>
              <a:t> </a:t>
            </a: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endParaRPr lang="en-GB" altLang="en-US" dirty="0"/>
          </a:p>
        </p:txBody>
      </p:sp>
      <p:sp>
        <p:nvSpPr>
          <p:cNvPr id="29712" name="Oval 16">
            <a:extLst>
              <a:ext uri="{FF2B5EF4-FFF2-40B4-BE49-F238E27FC236}">
                <a16:creationId xmlns:a16="http://schemas.microsoft.com/office/drawing/2014/main" id="{CBACA4CA-8B39-41AE-A7BD-0C7C8A60A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3" name="Arc 17">
            <a:extLst>
              <a:ext uri="{FF2B5EF4-FFF2-40B4-BE49-F238E27FC236}">
                <a16:creationId xmlns:a16="http://schemas.microsoft.com/office/drawing/2014/main" id="{F634265B-7568-4DBB-A686-4B690C9C7FE7}"/>
              </a:ext>
            </a:extLst>
          </p:cNvPr>
          <p:cNvSpPr>
            <a:spLocks/>
          </p:cNvSpPr>
          <p:nvPr/>
        </p:nvSpPr>
        <p:spPr bwMode="auto">
          <a:xfrm flipH="1">
            <a:off x="3581400" y="4419600"/>
            <a:ext cx="2047875" cy="1006475"/>
          </a:xfrm>
          <a:custGeom>
            <a:avLst/>
            <a:gdLst>
              <a:gd name="T0" fmla="*/ 0 w 42295"/>
              <a:gd name="T1" fmla="*/ 37266368 h 21600"/>
              <a:gd name="T2" fmla="*/ 99155740 w 42295"/>
              <a:gd name="T3" fmla="*/ 37435698 h 21600"/>
              <a:gd name="T4" fmla="*/ 49557946 w 42295"/>
              <a:gd name="T5" fmla="*/ 46897774 h 21600"/>
              <a:gd name="T6" fmla="*/ 0 60000 65536"/>
              <a:gd name="T7" fmla="*/ 0 60000 65536"/>
              <a:gd name="T8" fmla="*/ 0 60000 65536"/>
              <a:gd name="T9" fmla="*/ 0 w 42295"/>
              <a:gd name="T10" fmla="*/ 0 h 21600"/>
              <a:gd name="T11" fmla="*/ 42295 w 422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95" h="21600" fill="none" extrusionOk="0">
                <a:moveTo>
                  <a:pt x="-1" y="17163"/>
                </a:moveTo>
                <a:cubicBezTo>
                  <a:pt x="2098" y="7162"/>
                  <a:pt x="10919" y="-1"/>
                  <a:pt x="21139" y="0"/>
                </a:cubicBezTo>
                <a:cubicBezTo>
                  <a:pt x="31388" y="0"/>
                  <a:pt x="40226" y="7203"/>
                  <a:pt x="42294" y="17242"/>
                </a:cubicBezTo>
              </a:path>
              <a:path w="42295" h="21600" stroke="0" extrusionOk="0">
                <a:moveTo>
                  <a:pt x="-1" y="17163"/>
                </a:moveTo>
                <a:cubicBezTo>
                  <a:pt x="2098" y="7162"/>
                  <a:pt x="10919" y="-1"/>
                  <a:pt x="21139" y="0"/>
                </a:cubicBezTo>
                <a:cubicBezTo>
                  <a:pt x="31388" y="0"/>
                  <a:pt x="40226" y="7203"/>
                  <a:pt x="42294" y="17242"/>
                </a:cubicBezTo>
                <a:lnTo>
                  <a:pt x="21139" y="21600"/>
                </a:lnTo>
                <a:lnTo>
                  <a:pt x="-1" y="17163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Arc 18">
            <a:extLst>
              <a:ext uri="{FF2B5EF4-FFF2-40B4-BE49-F238E27FC236}">
                <a16:creationId xmlns:a16="http://schemas.microsoft.com/office/drawing/2014/main" id="{C5117383-49EA-48AA-B33A-EBE8A43D90DB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Freeform 20">
            <a:extLst>
              <a:ext uri="{FF2B5EF4-FFF2-40B4-BE49-F238E27FC236}">
                <a16:creationId xmlns:a16="http://schemas.microsoft.com/office/drawing/2014/main" id="{0B9516C3-E940-432C-B381-6BFB5E336DB1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solidFill>
            <a:srgbClr val="00CC99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Freeform 21">
            <a:extLst>
              <a:ext uri="{FF2B5EF4-FFF2-40B4-BE49-F238E27FC236}">
                <a16:creationId xmlns:a16="http://schemas.microsoft.com/office/drawing/2014/main" id="{4D7CA337-4E63-43C8-B1C4-077E31BA59E8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solidFill>
            <a:srgbClr val="00CC99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2">
            <a:extLst>
              <a:ext uri="{FF2B5EF4-FFF2-40B4-BE49-F238E27FC236}">
                <a16:creationId xmlns:a16="http://schemas.microsoft.com/office/drawing/2014/main" id="{FD01EB0F-E196-4B2B-A7C1-55CE1B231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906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8" name="Oval 23" descr="Large checker board">
            <a:extLst>
              <a:ext uri="{FF2B5EF4-FFF2-40B4-BE49-F238E27FC236}">
                <a16:creationId xmlns:a16="http://schemas.microsoft.com/office/drawing/2014/main" id="{F9DBCD58-1E15-4CA2-8757-58C4C121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956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9" name="Line 24">
            <a:extLst>
              <a:ext uri="{FF2B5EF4-FFF2-40B4-BE49-F238E27FC236}">
                <a16:creationId xmlns:a16="http://schemas.microsoft.com/office/drawing/2014/main" id="{5B9D8670-E75B-4940-B52F-F05EA4756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181600"/>
            <a:ext cx="2133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5">
            <a:extLst>
              <a:ext uri="{FF2B5EF4-FFF2-40B4-BE49-F238E27FC236}">
                <a16:creationId xmlns:a16="http://schemas.microsoft.com/office/drawing/2014/main" id="{EEEA3DC4-4FAB-4661-92F1-02BEA5009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1" name="Line 26">
            <a:extLst>
              <a:ext uri="{FF2B5EF4-FFF2-40B4-BE49-F238E27FC236}">
                <a16:creationId xmlns:a16="http://schemas.microsoft.com/office/drawing/2014/main" id="{A2BF02F2-E2FC-47F8-85E7-746C725E49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3800" y="908050"/>
            <a:ext cx="2889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27">
            <a:extLst>
              <a:ext uri="{FF2B5EF4-FFF2-40B4-BE49-F238E27FC236}">
                <a16:creationId xmlns:a16="http://schemas.microsoft.com/office/drawing/2014/main" id="{4A44C8B1-26E4-4348-8027-D959E2DE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3" name="Oval 28">
            <a:extLst>
              <a:ext uri="{FF2B5EF4-FFF2-40B4-BE49-F238E27FC236}">
                <a16:creationId xmlns:a16="http://schemas.microsoft.com/office/drawing/2014/main" id="{0BF73B17-C608-47A4-906F-CD412AEA6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4" name="Oval 29">
            <a:extLst>
              <a:ext uri="{FF2B5EF4-FFF2-40B4-BE49-F238E27FC236}">
                <a16:creationId xmlns:a16="http://schemas.microsoft.com/office/drawing/2014/main" id="{E14455B7-6385-4BAD-B138-CAB588C23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5" name="Oval 30">
            <a:extLst>
              <a:ext uri="{FF2B5EF4-FFF2-40B4-BE49-F238E27FC236}">
                <a16:creationId xmlns:a16="http://schemas.microsoft.com/office/drawing/2014/main" id="{9120AD4F-F543-4962-AD30-CF2714EE6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6" name="Oval 31">
            <a:extLst>
              <a:ext uri="{FF2B5EF4-FFF2-40B4-BE49-F238E27FC236}">
                <a16:creationId xmlns:a16="http://schemas.microsoft.com/office/drawing/2014/main" id="{0BE39A9B-EDEA-4647-86CB-277609AB1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7" name="Oval 32">
            <a:extLst>
              <a:ext uri="{FF2B5EF4-FFF2-40B4-BE49-F238E27FC236}">
                <a16:creationId xmlns:a16="http://schemas.microsoft.com/office/drawing/2014/main" id="{BFFD5265-80F6-45A7-80B6-5E5CD0D6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8" name="Oval 33">
            <a:extLst>
              <a:ext uri="{FF2B5EF4-FFF2-40B4-BE49-F238E27FC236}">
                <a16:creationId xmlns:a16="http://schemas.microsoft.com/office/drawing/2014/main" id="{46F290AC-E40C-4EFD-84F9-14BAB9B17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9" name="Oval 34">
            <a:extLst>
              <a:ext uri="{FF2B5EF4-FFF2-40B4-BE49-F238E27FC236}">
                <a16:creationId xmlns:a16="http://schemas.microsoft.com/office/drawing/2014/main" id="{A8253E70-CE57-4CFE-98B6-85B2DA0AD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0" name="Oval 36">
            <a:extLst>
              <a:ext uri="{FF2B5EF4-FFF2-40B4-BE49-F238E27FC236}">
                <a16:creationId xmlns:a16="http://schemas.microsoft.com/office/drawing/2014/main" id="{7B61D2E0-6362-4E8F-9855-64846FE45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1" name="Line 37">
            <a:extLst>
              <a:ext uri="{FF2B5EF4-FFF2-40B4-BE49-F238E27FC236}">
                <a16:creationId xmlns:a16="http://schemas.microsoft.com/office/drawing/2014/main" id="{7AFE25CD-D0FD-4CCB-B415-C689E75BB2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82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8">
            <a:extLst>
              <a:ext uri="{FF2B5EF4-FFF2-40B4-BE49-F238E27FC236}">
                <a16:creationId xmlns:a16="http://schemas.microsoft.com/office/drawing/2014/main" id="{FC4C4FE1-C9CC-4AF3-9D7E-2F5AC2773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3622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Text Box 39">
            <a:extLst>
              <a:ext uri="{FF2B5EF4-FFF2-40B4-BE49-F238E27FC236}">
                <a16:creationId xmlns:a16="http://schemas.microsoft.com/office/drawing/2014/main" id="{F6B9B19D-3787-4A95-AFCA-AE1D8BB59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371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29734" name="Line 43">
            <a:extLst>
              <a:ext uri="{FF2B5EF4-FFF2-40B4-BE49-F238E27FC236}">
                <a16:creationId xmlns:a16="http://schemas.microsoft.com/office/drawing/2014/main" id="{53A74B6E-FC26-43C2-A643-974C5A8167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7175" y="908050"/>
            <a:ext cx="1190625" cy="198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44">
            <a:extLst>
              <a:ext uri="{FF2B5EF4-FFF2-40B4-BE49-F238E27FC236}">
                <a16:creationId xmlns:a16="http://schemas.microsoft.com/office/drawing/2014/main" id="{5FACFD69-E53E-4AC6-9744-5EC039584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6" name="AutoShape 64">
            <a:extLst>
              <a:ext uri="{FF2B5EF4-FFF2-40B4-BE49-F238E27FC236}">
                <a16:creationId xmlns:a16="http://schemas.microsoft.com/office/drawing/2014/main" id="{71E863A5-7C2F-4CE1-B7A0-27EE64A0A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2</a:t>
            </a:r>
          </a:p>
        </p:txBody>
      </p:sp>
      <p:sp>
        <p:nvSpPr>
          <p:cNvPr id="29737" name="AutoShape 65">
            <a:extLst>
              <a:ext uri="{FF2B5EF4-FFF2-40B4-BE49-F238E27FC236}">
                <a16:creationId xmlns:a16="http://schemas.microsoft.com/office/drawing/2014/main" id="{FFC2728D-18F3-489D-8E17-E12FB5BD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3</a:t>
            </a:r>
          </a:p>
        </p:txBody>
      </p:sp>
      <p:sp>
        <p:nvSpPr>
          <p:cNvPr id="29738" name="AutoShape 66">
            <a:extLst>
              <a:ext uri="{FF2B5EF4-FFF2-40B4-BE49-F238E27FC236}">
                <a16:creationId xmlns:a16="http://schemas.microsoft.com/office/drawing/2014/main" id="{25AF3B9D-929C-4551-98CE-84FFCAE2D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5</a:t>
            </a:r>
          </a:p>
        </p:txBody>
      </p:sp>
      <p:sp>
        <p:nvSpPr>
          <p:cNvPr id="29739" name="AutoShape 67">
            <a:extLst>
              <a:ext uri="{FF2B5EF4-FFF2-40B4-BE49-F238E27FC236}">
                <a16:creationId xmlns:a16="http://schemas.microsoft.com/office/drawing/2014/main" id="{07CEA325-9E13-4368-AC75-0C70A80E8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9</a:t>
            </a:r>
          </a:p>
        </p:txBody>
      </p:sp>
      <p:sp>
        <p:nvSpPr>
          <p:cNvPr id="29740" name="AutoShape 68">
            <a:extLst>
              <a:ext uri="{FF2B5EF4-FFF2-40B4-BE49-F238E27FC236}">
                <a16:creationId xmlns:a16="http://schemas.microsoft.com/office/drawing/2014/main" id="{B1CB7338-64F5-454C-8948-A02BE842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7</a:t>
            </a:r>
          </a:p>
        </p:txBody>
      </p:sp>
      <p:sp>
        <p:nvSpPr>
          <p:cNvPr id="29741" name="AutoShape 69">
            <a:extLst>
              <a:ext uri="{FF2B5EF4-FFF2-40B4-BE49-F238E27FC236}">
                <a16:creationId xmlns:a16="http://schemas.microsoft.com/office/drawing/2014/main" id="{4AB48D29-9AAA-419F-9960-2C54FA90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773238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6</a:t>
            </a:r>
          </a:p>
        </p:txBody>
      </p:sp>
      <p:sp>
        <p:nvSpPr>
          <p:cNvPr id="29742" name="AutoShape 70">
            <a:extLst>
              <a:ext uri="{FF2B5EF4-FFF2-40B4-BE49-F238E27FC236}">
                <a16:creationId xmlns:a16="http://schemas.microsoft.com/office/drawing/2014/main" id="{9A5285A0-3716-4775-AC6A-7173F7376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12</a:t>
            </a:r>
          </a:p>
        </p:txBody>
      </p:sp>
      <p:sp>
        <p:nvSpPr>
          <p:cNvPr id="29743" name="AutoShape 71">
            <a:extLst>
              <a:ext uri="{FF2B5EF4-FFF2-40B4-BE49-F238E27FC236}">
                <a16:creationId xmlns:a16="http://schemas.microsoft.com/office/drawing/2014/main" id="{60C7D92C-9059-4E79-80E1-36DA516FA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4</a:t>
            </a:r>
          </a:p>
        </p:txBody>
      </p:sp>
      <p:sp>
        <p:nvSpPr>
          <p:cNvPr id="29744" name="AutoShape 72">
            <a:extLst>
              <a:ext uri="{FF2B5EF4-FFF2-40B4-BE49-F238E27FC236}">
                <a16:creationId xmlns:a16="http://schemas.microsoft.com/office/drawing/2014/main" id="{E76CD8AF-093E-4468-A184-E7B58DD2A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8</a:t>
            </a:r>
          </a:p>
        </p:txBody>
      </p:sp>
      <p:sp>
        <p:nvSpPr>
          <p:cNvPr id="29745" name="AutoShape 73">
            <a:extLst>
              <a:ext uri="{FF2B5EF4-FFF2-40B4-BE49-F238E27FC236}">
                <a16:creationId xmlns:a16="http://schemas.microsoft.com/office/drawing/2014/main" id="{0857CBE2-A0A3-4387-87C6-0E3FAB137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90600"/>
            <a:ext cx="228600" cy="2286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13</a:t>
            </a:r>
          </a:p>
        </p:txBody>
      </p:sp>
      <p:sp>
        <p:nvSpPr>
          <p:cNvPr id="29746" name="AutoShape 74">
            <a:extLst>
              <a:ext uri="{FF2B5EF4-FFF2-40B4-BE49-F238E27FC236}">
                <a16:creationId xmlns:a16="http://schemas.microsoft.com/office/drawing/2014/main" id="{EB02E35A-21D6-48B8-80A8-BBE4FD6D3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/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A9174D-0503-43DF-8626-75835800D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40A0628-B038-430B-B5B4-0266FC352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</a:t>
            </a:r>
            <a:r>
              <a:rPr lang="en-GB" dirty="0" err="1"/>
              <a:t>Có</a:t>
            </a:r>
            <a:r>
              <a:rPr lang="en-GB" dirty="0"/>
              <a:t> </a:t>
            </a:r>
            <a:r>
              <a:rPr lang="en-GB" dirty="0" err="1"/>
              <a:t>đến</a:t>
            </a:r>
            <a:r>
              <a:rPr lang="en-GB" dirty="0"/>
              <a:t> 21% </a:t>
            </a:r>
            <a:r>
              <a:rPr lang="en-GB" dirty="0" err="1"/>
              <a:t>bàn</a:t>
            </a:r>
            <a:r>
              <a:rPr lang="en-GB" dirty="0"/>
              <a:t> </a:t>
            </a:r>
            <a:r>
              <a:rPr lang="en-GB" dirty="0" err="1"/>
              <a:t>thắng</a:t>
            </a:r>
            <a:r>
              <a:rPr lang="en-GB" dirty="0"/>
              <a:t>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ghi</a:t>
            </a:r>
            <a:r>
              <a:rPr lang="en-GB" dirty="0"/>
              <a:t> </a:t>
            </a:r>
            <a:r>
              <a:rPr lang="en-GB" dirty="0" err="1"/>
              <a:t>tại</a:t>
            </a:r>
            <a:r>
              <a:rPr lang="en-GB" dirty="0"/>
              <a:t> </a:t>
            </a:r>
            <a:r>
              <a:rPr lang="en-GB" dirty="0" err="1"/>
              <a:t>giải</a:t>
            </a:r>
            <a:r>
              <a:rPr lang="en-GB" dirty="0"/>
              <a:t> </a:t>
            </a:r>
            <a:r>
              <a:rPr lang="en-GB" dirty="0" err="1"/>
              <a:t>vô</a:t>
            </a:r>
            <a:r>
              <a:rPr lang="en-GB" dirty="0"/>
              <a:t> </a:t>
            </a:r>
            <a:r>
              <a:rPr lang="en-GB" dirty="0" err="1"/>
              <a:t>địch</a:t>
            </a:r>
            <a:r>
              <a:rPr lang="en-GB" dirty="0"/>
              <a:t> </a:t>
            </a:r>
            <a:r>
              <a:rPr lang="en-GB" dirty="0" err="1"/>
              <a:t>các</a:t>
            </a:r>
            <a:r>
              <a:rPr lang="en-GB" dirty="0"/>
              <a:t> </a:t>
            </a:r>
            <a:r>
              <a:rPr lang="en-GB" dirty="0" err="1"/>
              <a:t>quốc</a:t>
            </a:r>
            <a:r>
              <a:rPr lang="en-GB" dirty="0"/>
              <a:t> </a:t>
            </a:r>
            <a:r>
              <a:rPr lang="en-GB" dirty="0" err="1"/>
              <a:t>gia</a:t>
            </a:r>
            <a:r>
              <a:rPr lang="en-GB" dirty="0"/>
              <a:t> </a:t>
            </a:r>
            <a:r>
              <a:rPr lang="en-GB" dirty="0" err="1"/>
              <a:t>Châu</a:t>
            </a:r>
            <a:r>
              <a:rPr lang="en-GB" dirty="0"/>
              <a:t> </a:t>
            </a:r>
            <a:r>
              <a:rPr lang="en-GB" dirty="0" err="1"/>
              <a:t>âu</a:t>
            </a:r>
            <a:r>
              <a:rPr lang="en-GB" dirty="0"/>
              <a:t> </a:t>
            </a:r>
            <a:r>
              <a:rPr lang="en-GB" dirty="0" err="1"/>
              <a:t>vào</a:t>
            </a:r>
            <a:r>
              <a:rPr lang="en-GB" dirty="0"/>
              <a:t> </a:t>
            </a:r>
            <a:r>
              <a:rPr lang="en-GB" dirty="0" err="1"/>
              <a:t>năm</a:t>
            </a:r>
            <a:r>
              <a:rPr lang="en-GB" dirty="0"/>
              <a:t> 2008 </a:t>
            </a:r>
            <a:r>
              <a:rPr lang="en-GB" dirty="0" err="1"/>
              <a:t>là</a:t>
            </a:r>
            <a:r>
              <a:rPr lang="en-GB" dirty="0"/>
              <a:t> </a:t>
            </a:r>
            <a:r>
              <a:rPr lang="en-GB" dirty="0" err="1"/>
              <a:t>bắt</a:t>
            </a:r>
            <a:r>
              <a:rPr lang="en-GB" dirty="0"/>
              <a:t> </a:t>
            </a:r>
            <a:r>
              <a:rPr lang="en-GB" dirty="0" err="1"/>
              <a:t>nguồn</a:t>
            </a:r>
            <a:r>
              <a:rPr lang="en-GB" dirty="0"/>
              <a:t> </a:t>
            </a:r>
            <a:r>
              <a:rPr lang="en-GB" dirty="0" err="1"/>
              <a:t>từ</a:t>
            </a:r>
            <a:r>
              <a:rPr lang="en-GB" dirty="0"/>
              <a:t> </a:t>
            </a:r>
            <a:r>
              <a:rPr lang="en-GB" dirty="0" err="1"/>
              <a:t>các</a:t>
            </a:r>
            <a:r>
              <a:rPr lang="en-GB" dirty="0"/>
              <a:t> </a:t>
            </a:r>
            <a:r>
              <a:rPr lang="en-GB" dirty="0" err="1"/>
              <a:t>tình</a:t>
            </a:r>
            <a:r>
              <a:rPr lang="en-GB" dirty="0"/>
              <a:t> </a:t>
            </a:r>
            <a:r>
              <a:rPr lang="en-GB" dirty="0" err="1"/>
              <a:t>huống</a:t>
            </a:r>
            <a:r>
              <a:rPr lang="en-GB" dirty="0"/>
              <a:t> </a:t>
            </a:r>
            <a:r>
              <a:rPr lang="en-GB" dirty="0" err="1"/>
              <a:t>cố</a:t>
            </a:r>
            <a:r>
              <a:rPr lang="en-GB" dirty="0"/>
              <a:t> </a:t>
            </a:r>
            <a:r>
              <a:rPr lang="en-GB" dirty="0" err="1"/>
              <a:t>định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F2D7786C-99E4-4707-8EBA-F17EB2937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3991BBA5-3AAC-4C82-86F8-8E2DA8FF3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AEA89AD4-9AE9-4B27-AF8B-57D480F31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1864D016-5CB5-407B-A6E9-FD079E8EF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FEF5405F-0CFD-40DE-9D66-23D53AE9F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E1EBD45C-E404-4FF6-98CD-776AFCAEB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BBB3F573-0874-4F63-A125-1A336149F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D4373D76-87AC-4184-B776-7932A8563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D7CEABEE-5CA0-47E4-91E4-17098C2C4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CF74D604-C5E6-459E-9FB1-3AD8E762A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1C2195E9-B0EA-4BE7-8D83-72E8307AB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8C086DD0-2F30-4CC7-AF79-C98D7FE68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A8A66CF1-62AA-4ADB-9A99-6B9973C10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5">
            <a:extLst>
              <a:ext uri="{FF2B5EF4-FFF2-40B4-BE49-F238E27FC236}">
                <a16:creationId xmlns:a16="http://schemas.microsoft.com/office/drawing/2014/main" id="{18CFED65-9112-4D22-A19B-857F14E7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6" name="Arc 16">
            <a:extLst>
              <a:ext uri="{FF2B5EF4-FFF2-40B4-BE49-F238E27FC236}">
                <a16:creationId xmlns:a16="http://schemas.microsoft.com/office/drawing/2014/main" id="{76173CBE-880C-4D1B-97D1-E83DBF1AA919}"/>
              </a:ext>
            </a:extLst>
          </p:cNvPr>
          <p:cNvSpPr>
            <a:spLocks/>
          </p:cNvSpPr>
          <p:nvPr/>
        </p:nvSpPr>
        <p:spPr bwMode="auto">
          <a:xfrm flipH="1">
            <a:off x="3581400" y="4419600"/>
            <a:ext cx="2047875" cy="1006475"/>
          </a:xfrm>
          <a:custGeom>
            <a:avLst/>
            <a:gdLst>
              <a:gd name="T0" fmla="*/ 0 w 42295"/>
              <a:gd name="T1" fmla="*/ 37266368 h 21600"/>
              <a:gd name="T2" fmla="*/ 99155740 w 42295"/>
              <a:gd name="T3" fmla="*/ 37435698 h 21600"/>
              <a:gd name="T4" fmla="*/ 49557946 w 42295"/>
              <a:gd name="T5" fmla="*/ 46897774 h 21600"/>
              <a:gd name="T6" fmla="*/ 0 60000 65536"/>
              <a:gd name="T7" fmla="*/ 0 60000 65536"/>
              <a:gd name="T8" fmla="*/ 0 60000 65536"/>
              <a:gd name="T9" fmla="*/ 0 w 42295"/>
              <a:gd name="T10" fmla="*/ 0 h 21600"/>
              <a:gd name="T11" fmla="*/ 42295 w 422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95" h="21600" fill="none" extrusionOk="0">
                <a:moveTo>
                  <a:pt x="-1" y="17163"/>
                </a:moveTo>
                <a:cubicBezTo>
                  <a:pt x="2098" y="7162"/>
                  <a:pt x="10919" y="-1"/>
                  <a:pt x="21139" y="0"/>
                </a:cubicBezTo>
                <a:cubicBezTo>
                  <a:pt x="31388" y="0"/>
                  <a:pt x="40226" y="7203"/>
                  <a:pt x="42294" y="17242"/>
                </a:cubicBezTo>
              </a:path>
              <a:path w="42295" h="21600" stroke="0" extrusionOk="0">
                <a:moveTo>
                  <a:pt x="-1" y="17163"/>
                </a:moveTo>
                <a:cubicBezTo>
                  <a:pt x="2098" y="7162"/>
                  <a:pt x="10919" y="-1"/>
                  <a:pt x="21139" y="0"/>
                </a:cubicBezTo>
                <a:cubicBezTo>
                  <a:pt x="31388" y="0"/>
                  <a:pt x="40226" y="7203"/>
                  <a:pt x="42294" y="17242"/>
                </a:cubicBezTo>
                <a:lnTo>
                  <a:pt x="21139" y="21600"/>
                </a:lnTo>
                <a:lnTo>
                  <a:pt x="-1" y="171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Arc 17">
            <a:extLst>
              <a:ext uri="{FF2B5EF4-FFF2-40B4-BE49-F238E27FC236}">
                <a16:creationId xmlns:a16="http://schemas.microsoft.com/office/drawing/2014/main" id="{62472452-0011-44A5-89D1-E258803A5A07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Freeform 18">
            <a:extLst>
              <a:ext uri="{FF2B5EF4-FFF2-40B4-BE49-F238E27FC236}">
                <a16:creationId xmlns:a16="http://schemas.microsoft.com/office/drawing/2014/main" id="{2069D0E8-FAA1-4E22-B5CE-50F8793A5EE1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solidFill>
            <a:srgbClr val="00CC99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Freeform 19">
            <a:extLst>
              <a:ext uri="{FF2B5EF4-FFF2-40B4-BE49-F238E27FC236}">
                <a16:creationId xmlns:a16="http://schemas.microsoft.com/office/drawing/2014/main" id="{51DB5404-40CC-4BFA-A298-99A084096A2A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solidFill>
            <a:srgbClr val="00CC99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20" descr="Large checker board">
            <a:extLst>
              <a:ext uri="{FF2B5EF4-FFF2-40B4-BE49-F238E27FC236}">
                <a16:creationId xmlns:a16="http://schemas.microsoft.com/office/drawing/2014/main" id="{E74B7BCF-D560-45B3-9779-4F699C588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057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1" name="Oval 21">
            <a:extLst>
              <a:ext uri="{FF2B5EF4-FFF2-40B4-BE49-F238E27FC236}">
                <a16:creationId xmlns:a16="http://schemas.microsoft.com/office/drawing/2014/main" id="{959C9E64-3AC8-45F8-9269-03A570429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057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2" name="Line 22">
            <a:extLst>
              <a:ext uri="{FF2B5EF4-FFF2-40B4-BE49-F238E27FC236}">
                <a16:creationId xmlns:a16="http://schemas.microsoft.com/office/drawing/2014/main" id="{DD238815-AE6F-4A39-B478-7B023B8B9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3">
            <a:extLst>
              <a:ext uri="{FF2B5EF4-FFF2-40B4-BE49-F238E27FC236}">
                <a16:creationId xmlns:a16="http://schemas.microsoft.com/office/drawing/2014/main" id="{4220C96E-B1CB-475E-BE38-A97933F06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4" name="Oval 24">
            <a:extLst>
              <a:ext uri="{FF2B5EF4-FFF2-40B4-BE49-F238E27FC236}">
                <a16:creationId xmlns:a16="http://schemas.microsoft.com/office/drawing/2014/main" id="{5E19FCB2-67B4-43DB-8A5C-59FBEC010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95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5" name="Oval 25">
            <a:extLst>
              <a:ext uri="{FF2B5EF4-FFF2-40B4-BE49-F238E27FC236}">
                <a16:creationId xmlns:a16="http://schemas.microsoft.com/office/drawing/2014/main" id="{82549C7D-A5BF-4E0E-9E26-BE63C8971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6" name="Oval 26">
            <a:extLst>
              <a:ext uri="{FF2B5EF4-FFF2-40B4-BE49-F238E27FC236}">
                <a16:creationId xmlns:a16="http://schemas.microsoft.com/office/drawing/2014/main" id="{22C6079C-BEBD-476B-953C-0BAFCEEA6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7" name="Oval 27">
            <a:extLst>
              <a:ext uri="{FF2B5EF4-FFF2-40B4-BE49-F238E27FC236}">
                <a16:creationId xmlns:a16="http://schemas.microsoft.com/office/drawing/2014/main" id="{7129CA4B-ACAA-422B-A1AF-3DF889320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8" name="Oval 28">
            <a:extLst>
              <a:ext uri="{FF2B5EF4-FFF2-40B4-BE49-F238E27FC236}">
                <a16:creationId xmlns:a16="http://schemas.microsoft.com/office/drawing/2014/main" id="{6E6B1469-FD49-4DDA-9119-8A5978248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9" name="Oval 29">
            <a:extLst>
              <a:ext uri="{FF2B5EF4-FFF2-40B4-BE49-F238E27FC236}">
                <a16:creationId xmlns:a16="http://schemas.microsoft.com/office/drawing/2014/main" id="{416DE004-48B4-4039-8132-277A19570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0" name="Oval 30">
            <a:extLst>
              <a:ext uri="{FF2B5EF4-FFF2-40B4-BE49-F238E27FC236}">
                <a16:creationId xmlns:a16="http://schemas.microsoft.com/office/drawing/2014/main" id="{FA41717E-C97B-4339-B4B6-82D5F37BC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06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1" name="AutoShape 31">
            <a:extLst>
              <a:ext uri="{FF2B5EF4-FFF2-40B4-BE49-F238E27FC236}">
                <a16:creationId xmlns:a16="http://schemas.microsoft.com/office/drawing/2014/main" id="{65658F0C-97D9-41C1-80BC-2456A2C59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0668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/>
          </a:p>
        </p:txBody>
      </p:sp>
      <p:sp>
        <p:nvSpPr>
          <p:cNvPr id="30752" name="AutoShape 32">
            <a:extLst>
              <a:ext uri="{FF2B5EF4-FFF2-40B4-BE49-F238E27FC236}">
                <a16:creationId xmlns:a16="http://schemas.microsoft.com/office/drawing/2014/main" id="{ED289F6B-BB10-48B7-8875-7245FB67F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19200"/>
            <a:ext cx="228600" cy="2286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b="1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0753" name="AutoShape 33">
            <a:extLst>
              <a:ext uri="{FF2B5EF4-FFF2-40B4-BE49-F238E27FC236}">
                <a16:creationId xmlns:a16="http://schemas.microsoft.com/office/drawing/2014/main" id="{17870B65-1E82-410E-8DF9-3A2A1AAF8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954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/>
          </a:p>
        </p:txBody>
      </p:sp>
      <p:sp>
        <p:nvSpPr>
          <p:cNvPr id="30754" name="AutoShape 34">
            <a:extLst>
              <a:ext uri="{FF2B5EF4-FFF2-40B4-BE49-F238E27FC236}">
                <a16:creationId xmlns:a16="http://schemas.microsoft.com/office/drawing/2014/main" id="{134B9996-DC24-4FF7-97FF-0B0117E76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066800"/>
            <a:ext cx="228600" cy="228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 b="1"/>
          </a:p>
        </p:txBody>
      </p:sp>
      <p:sp>
        <p:nvSpPr>
          <p:cNvPr id="30755" name="Text Box 40">
            <a:extLst>
              <a:ext uri="{FF2B5EF4-FFF2-40B4-BE49-F238E27FC236}">
                <a16:creationId xmlns:a16="http://schemas.microsoft.com/office/drawing/2014/main" id="{417E27A9-8AC2-41B8-BC51-4441CD058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60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 dirty="0"/>
              <a:t>  </a:t>
            </a:r>
            <a:r>
              <a:rPr lang="en-GB" altLang="en-US" sz="1800" b="1" dirty="0" err="1"/>
              <a:t>Phòng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ngự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trước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một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quả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đá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phạt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trực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tiếp</a:t>
            </a:r>
            <a:r>
              <a:rPr lang="en-GB" altLang="en-US" sz="1800" b="1" dirty="0"/>
              <a:t> ở </a:t>
            </a:r>
            <a:r>
              <a:rPr lang="en-GB" altLang="en-US" sz="1800" b="1" dirty="0" err="1"/>
              <a:t>trong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khu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vực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cấm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địa</a:t>
            </a:r>
            <a:endParaRPr lang="en-GB" altLang="en-US" sz="1800" b="1" dirty="0"/>
          </a:p>
          <a:p>
            <a:pPr eaLnBrk="1" hangingPunct="1"/>
            <a:r>
              <a:rPr lang="en-GB" altLang="en-US" sz="1800" b="1" dirty="0"/>
              <a:t>                      </a:t>
            </a:r>
          </a:p>
        </p:txBody>
      </p:sp>
      <p:sp>
        <p:nvSpPr>
          <p:cNvPr id="30756" name="Line 41">
            <a:extLst>
              <a:ext uri="{FF2B5EF4-FFF2-40B4-BE49-F238E27FC236}">
                <a16:creationId xmlns:a16="http://schemas.microsoft.com/office/drawing/2014/main" id="{DD354E7F-0D74-4F0D-A092-41835A888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42">
            <a:extLst>
              <a:ext uri="{FF2B5EF4-FFF2-40B4-BE49-F238E27FC236}">
                <a16:creationId xmlns:a16="http://schemas.microsoft.com/office/drawing/2014/main" id="{5F2DF9F3-44A3-47D9-98DB-CDAE6F75B4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1600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43">
            <a:extLst>
              <a:ext uri="{FF2B5EF4-FFF2-40B4-BE49-F238E27FC236}">
                <a16:creationId xmlns:a16="http://schemas.microsoft.com/office/drawing/2014/main" id="{CBD71F19-1782-4267-8CB3-A04037C6B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524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44">
            <a:extLst>
              <a:ext uri="{FF2B5EF4-FFF2-40B4-BE49-F238E27FC236}">
                <a16:creationId xmlns:a16="http://schemas.microsoft.com/office/drawing/2014/main" id="{3481A202-C39B-407C-962F-7C688540F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45">
            <a:extLst>
              <a:ext uri="{FF2B5EF4-FFF2-40B4-BE49-F238E27FC236}">
                <a16:creationId xmlns:a16="http://schemas.microsoft.com/office/drawing/2014/main" id="{DF92607F-D24C-41C5-842A-FCA770C3C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295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Text Box 46">
            <a:extLst>
              <a:ext uri="{FF2B5EF4-FFF2-40B4-BE49-F238E27FC236}">
                <a16:creationId xmlns:a16="http://schemas.microsoft.com/office/drawing/2014/main" id="{781BFCC8-DB35-4B44-9014-D3FD989D2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775" y="1910834"/>
            <a:ext cx="3183226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 dirty="0" err="1"/>
              <a:t>Những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người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đi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đầu</a:t>
            </a:r>
            <a:r>
              <a:rPr lang="en-GB" altLang="en-US" sz="1800" b="1" dirty="0"/>
              <a:t>, </a:t>
            </a:r>
            <a:r>
              <a:rPr lang="en-GB" altLang="en-US" sz="1800" b="1" dirty="0" err="1"/>
              <a:t>cách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quả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bóng</a:t>
            </a:r>
            <a:r>
              <a:rPr lang="en-GB" altLang="en-US" sz="1800" b="1" dirty="0"/>
              <a:t> 9yds</a:t>
            </a:r>
          </a:p>
        </p:txBody>
      </p:sp>
      <p:sp>
        <p:nvSpPr>
          <p:cNvPr id="30762" name="Text Box 47">
            <a:extLst>
              <a:ext uri="{FF2B5EF4-FFF2-40B4-BE49-F238E27FC236}">
                <a16:creationId xmlns:a16="http://schemas.microsoft.com/office/drawing/2014/main" id="{6BF43E07-443D-40DC-9E48-6FE5806C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863" y="972235"/>
            <a:ext cx="3189641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b="1" dirty="0" err="1"/>
              <a:t>Những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hàng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rào</a:t>
            </a:r>
            <a:r>
              <a:rPr lang="en-GB" altLang="en-US" sz="1800" b="1" dirty="0"/>
              <a:t>, </a:t>
            </a:r>
            <a:r>
              <a:rPr lang="en-GB" altLang="en-US" sz="1800" b="1" dirty="0" err="1"/>
              <a:t>cách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khung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thành</a:t>
            </a:r>
            <a:r>
              <a:rPr lang="en-GB" altLang="en-US" sz="1800" b="1" dirty="0"/>
              <a:t> 2yds</a:t>
            </a:r>
          </a:p>
        </p:txBody>
      </p:sp>
      <p:sp>
        <p:nvSpPr>
          <p:cNvPr id="30763" name="Oval 48">
            <a:extLst>
              <a:ext uri="{FF2B5EF4-FFF2-40B4-BE49-F238E27FC236}">
                <a16:creationId xmlns:a16="http://schemas.microsoft.com/office/drawing/2014/main" id="{4479C5DA-0D39-47E5-BDB6-8F114367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4" name="Line 49">
            <a:extLst>
              <a:ext uri="{FF2B5EF4-FFF2-40B4-BE49-F238E27FC236}">
                <a16:creationId xmlns:a16="http://schemas.microsoft.com/office/drawing/2014/main" id="{620CFCCD-B2D6-4B20-9061-744FC549F4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2057400"/>
            <a:ext cx="3048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Text Box 50">
            <a:extLst>
              <a:ext uri="{FF2B5EF4-FFF2-40B4-BE49-F238E27FC236}">
                <a16:creationId xmlns:a16="http://schemas.microsoft.com/office/drawing/2014/main" id="{93950217-6128-47A9-A267-A3AA661B0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333750"/>
            <a:ext cx="5081840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 dirty="0"/>
              <a:t>2 x </a:t>
            </a:r>
            <a:r>
              <a:rPr lang="en-GB" altLang="en-US" sz="2000" b="1" dirty="0" err="1"/>
              <a:t>hàng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rào</a:t>
            </a:r>
            <a:r>
              <a:rPr lang="en-GB" altLang="en-US" sz="2000" b="1" dirty="0"/>
              <a:t> 4 </a:t>
            </a:r>
            <a:r>
              <a:rPr lang="en-GB" altLang="en-US" sz="2000" b="1" dirty="0" err="1"/>
              <a:t>người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sẽ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bảo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vệ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khung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thành</a:t>
            </a:r>
            <a:endParaRPr lang="en-GB" altLang="en-US" sz="2000" b="1" dirty="0"/>
          </a:p>
          <a:p>
            <a:pPr eaLnBrk="1" hangingPunct="1"/>
            <a:r>
              <a:rPr lang="en-GB" altLang="en-US" sz="2000" b="1" dirty="0"/>
              <a:t>3 </a:t>
            </a:r>
            <a:r>
              <a:rPr lang="en-GB" altLang="en-US" sz="2000" b="1" dirty="0" err="1"/>
              <a:t>người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đi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đầu</a:t>
            </a:r>
            <a:r>
              <a:rPr lang="en-GB" altLang="en-US" sz="2000" b="1" dirty="0"/>
              <a:t>,(  </a:t>
            </a:r>
            <a:r>
              <a:rPr lang="en-GB" altLang="en-US" sz="2000" b="1" dirty="0" err="1"/>
              <a:t>thủ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môn</a:t>
            </a:r>
            <a:r>
              <a:rPr lang="en-GB" altLang="en-US" sz="2000" b="1" dirty="0"/>
              <a:t> + 2 </a:t>
            </a:r>
            <a:r>
              <a:rPr lang="en-GB" altLang="en-US" sz="2000" b="1" dirty="0" err="1"/>
              <a:t>cầu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thủ</a:t>
            </a:r>
            <a:r>
              <a:rPr lang="en-GB" altLang="en-US" sz="2000" b="1" dirty="0"/>
              <a:t> )</a:t>
            </a:r>
          </a:p>
        </p:txBody>
      </p:sp>
    </p:spTree>
  </p:cSld>
  <p:clrMapOvr>
    <a:masterClrMapping/>
  </p:clrMapOvr>
  <p:transition>
    <p:pull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416A7B1-5BC2-4A41-868C-6ABA003C4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A9ECF07E-6470-42B1-8C75-C882844AC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946275"/>
            <a:ext cx="85471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</a:t>
            </a:r>
            <a:r>
              <a:rPr lang="en-GB" dirty="0" err="1"/>
              <a:t>Phòng</a:t>
            </a:r>
            <a:r>
              <a:rPr lang="en-GB" dirty="0"/>
              <a:t> </a:t>
            </a:r>
            <a:r>
              <a:rPr lang="en-GB" dirty="0" err="1"/>
              <a:t>ngự</a:t>
            </a:r>
            <a:r>
              <a:rPr lang="en-GB" dirty="0"/>
              <a:t> </a:t>
            </a:r>
            <a:r>
              <a:rPr lang="en-GB" dirty="0" err="1"/>
              <a:t>từ</a:t>
            </a:r>
            <a:r>
              <a:rPr lang="en-GB" dirty="0"/>
              <a:t> </a:t>
            </a:r>
            <a:r>
              <a:rPr lang="en-GB" dirty="0" err="1"/>
              <a:t>những</a:t>
            </a:r>
            <a:r>
              <a:rPr lang="en-GB" dirty="0"/>
              <a:t> </a:t>
            </a:r>
            <a:r>
              <a:rPr lang="en-GB" dirty="0" err="1"/>
              <a:t>quả</a:t>
            </a:r>
            <a:r>
              <a:rPr lang="en-GB" dirty="0"/>
              <a:t> </a:t>
            </a:r>
            <a:r>
              <a:rPr lang="en-GB" dirty="0" err="1"/>
              <a:t>đá</a:t>
            </a:r>
            <a:r>
              <a:rPr lang="en-GB" dirty="0"/>
              <a:t> </a:t>
            </a:r>
            <a:r>
              <a:rPr lang="en-GB" dirty="0" err="1"/>
              <a:t>phạt</a:t>
            </a:r>
            <a:r>
              <a:rPr lang="en-GB" dirty="0"/>
              <a:t> </a:t>
            </a:r>
            <a:r>
              <a:rPr lang="en-GB" dirty="0" err="1"/>
              <a:t>bên</a:t>
            </a:r>
            <a:r>
              <a:rPr lang="en-GB" dirty="0"/>
              <a:t> </a:t>
            </a:r>
            <a:r>
              <a:rPr lang="en-GB" dirty="0" err="1"/>
              <a:t>cánh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>
            <a:extLst>
              <a:ext uri="{FF2B5EF4-FFF2-40B4-BE49-F238E27FC236}">
                <a16:creationId xmlns:a16="http://schemas.microsoft.com/office/drawing/2014/main" id="{2390B70B-A2E2-431C-A9FF-CB879C82DFBD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66294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1" name="Oval 3">
            <a:extLst>
              <a:ext uri="{FF2B5EF4-FFF2-40B4-BE49-F238E27FC236}">
                <a16:creationId xmlns:a16="http://schemas.microsoft.com/office/drawing/2014/main" id="{0A769A16-FC10-4101-8E9C-DF024628730B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6477000" y="198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76591CCC-96BF-493D-A025-89E5A7BDF826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5635625" y="20447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9B26A166-867C-47D8-BDF2-4F671F5EDD52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51054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4F27D076-8564-4235-A4F1-47F05F33945C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7244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0C991D15-6426-4F55-8ACE-35B0F9F22219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343400" y="17399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>
            <a:extLst>
              <a:ext uri="{FF2B5EF4-FFF2-40B4-BE49-F238E27FC236}">
                <a16:creationId xmlns:a16="http://schemas.microsoft.com/office/drawing/2014/main" id="{60D28379-CF83-4541-A5A6-BA9517C9613D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3962400" y="17653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342EE94E-A639-4125-823A-1F6B3FA247DA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191000" y="20447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>
            <a:extLst>
              <a:ext uri="{FF2B5EF4-FFF2-40B4-BE49-F238E27FC236}">
                <a16:creationId xmlns:a16="http://schemas.microsoft.com/office/drawing/2014/main" id="{80420E7A-E29E-46B4-B69F-208582C5A01B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4572000" y="20701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>
            <a:extLst>
              <a:ext uri="{FF2B5EF4-FFF2-40B4-BE49-F238E27FC236}">
                <a16:creationId xmlns:a16="http://schemas.microsoft.com/office/drawing/2014/main" id="{F7E491CF-51CC-497F-849F-D2C6C2704746}"/>
              </a:ext>
            </a:extLst>
          </p:cNvPr>
          <p:cNvSpPr>
            <a:spLocks noChangeArrowheads="1"/>
          </p:cNvSpPr>
          <p:nvPr/>
        </p:nvSpPr>
        <p:spPr bwMode="auto">
          <a:xfrm rot="2598919">
            <a:off x="5029200" y="20701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224A6E0A-120A-4D3E-92CA-09619ED81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DBCFD671-61E5-4D2E-B0EB-F4DA138BF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054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>
            <a:extLst>
              <a:ext uri="{FF2B5EF4-FFF2-40B4-BE49-F238E27FC236}">
                <a16:creationId xmlns:a16="http://schemas.microsoft.com/office/drawing/2014/main" id="{C452022C-53CB-4139-8625-954953C5F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ED74325F-67D3-4626-AB70-F02498BA5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2090580A-56C6-4702-9F66-C18FB0AB5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D9D61770-D11B-4641-807D-F7FD476B9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41591C30-EE90-4712-BA80-BB881995D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2A6CF9BA-26D9-4AC0-8773-03DCBA289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E4C12CF6-87B9-43ED-9258-8B6A75F60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78C5AED6-A343-480D-A49B-C339174E2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2">
            <a:extLst>
              <a:ext uri="{FF2B5EF4-FFF2-40B4-BE49-F238E27FC236}">
                <a16:creationId xmlns:a16="http://schemas.microsoft.com/office/drawing/2014/main" id="{33606F3A-8A90-4F55-87B1-683DFD43A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3">
            <a:extLst>
              <a:ext uri="{FF2B5EF4-FFF2-40B4-BE49-F238E27FC236}">
                <a16:creationId xmlns:a16="http://schemas.microsoft.com/office/drawing/2014/main" id="{1A0F3888-DDF0-4CDD-8855-2995B82F4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4">
            <a:extLst>
              <a:ext uri="{FF2B5EF4-FFF2-40B4-BE49-F238E27FC236}">
                <a16:creationId xmlns:a16="http://schemas.microsoft.com/office/drawing/2014/main" id="{94A3D00D-DF4B-42A1-8202-0831D9192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Text Box 25">
            <a:extLst>
              <a:ext uri="{FF2B5EF4-FFF2-40B4-BE49-F238E27FC236}">
                <a16:creationId xmlns:a16="http://schemas.microsoft.com/office/drawing/2014/main" id="{4820536B-E945-436B-A028-301FF06EE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</a:t>
            </a:r>
            <a:r>
              <a:rPr lang="en-GB" altLang="en-US" b="1" dirty="0" err="1"/>
              <a:t>Phòng</a:t>
            </a:r>
            <a:r>
              <a:rPr lang="en-GB" altLang="en-US" b="1" dirty="0"/>
              <a:t> </a:t>
            </a:r>
            <a:r>
              <a:rPr lang="en-GB" altLang="en-US" b="1" dirty="0" err="1"/>
              <a:t>ngự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quả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cánh</a:t>
            </a:r>
            <a:endParaRPr lang="en-GB" altLang="en-US" dirty="0"/>
          </a:p>
        </p:txBody>
      </p:sp>
      <p:sp>
        <p:nvSpPr>
          <p:cNvPr id="32794" name="Oval 26">
            <a:extLst>
              <a:ext uri="{FF2B5EF4-FFF2-40B4-BE49-F238E27FC236}">
                <a16:creationId xmlns:a16="http://schemas.microsoft.com/office/drawing/2014/main" id="{4D712E24-2EFF-4A9A-BE43-1EFDD2989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10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95" name="Oval 27">
            <a:extLst>
              <a:ext uri="{FF2B5EF4-FFF2-40B4-BE49-F238E27FC236}">
                <a16:creationId xmlns:a16="http://schemas.microsoft.com/office/drawing/2014/main" id="{35476FED-CF15-49D9-B6D9-EB0E4B543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96" name="Arc 28">
            <a:extLst>
              <a:ext uri="{FF2B5EF4-FFF2-40B4-BE49-F238E27FC236}">
                <a16:creationId xmlns:a16="http://schemas.microsoft.com/office/drawing/2014/main" id="{C50D37E3-EBC3-461C-A639-98985CB4BC39}"/>
              </a:ext>
            </a:extLst>
          </p:cNvPr>
          <p:cNvSpPr>
            <a:spLocks/>
          </p:cNvSpPr>
          <p:nvPr/>
        </p:nvSpPr>
        <p:spPr bwMode="auto">
          <a:xfrm flipH="1">
            <a:off x="3733800" y="4267200"/>
            <a:ext cx="2054225" cy="1006475"/>
          </a:xfrm>
          <a:custGeom>
            <a:avLst/>
            <a:gdLst>
              <a:gd name="T0" fmla="*/ 0 w 42399"/>
              <a:gd name="T1" fmla="*/ 38404057 h 21600"/>
              <a:gd name="T2" fmla="*/ 99526884 w 42399"/>
              <a:gd name="T3" fmla="*/ 37435698 h 21600"/>
              <a:gd name="T4" fmla="*/ 49865550 w 42399"/>
              <a:gd name="T5" fmla="*/ 46897774 h 21600"/>
              <a:gd name="T6" fmla="*/ 0 60000 65536"/>
              <a:gd name="T7" fmla="*/ 0 60000 65536"/>
              <a:gd name="T8" fmla="*/ 0 60000 65536"/>
              <a:gd name="T9" fmla="*/ 0 w 42399"/>
              <a:gd name="T10" fmla="*/ 0 h 21600"/>
              <a:gd name="T11" fmla="*/ 42399 w 423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99" h="21600" fill="none" extrusionOk="0">
                <a:moveTo>
                  <a:pt x="0" y="17688"/>
                </a:moveTo>
                <a:cubicBezTo>
                  <a:pt x="1887" y="7439"/>
                  <a:pt x="10822" y="-1"/>
                  <a:pt x="21243" y="0"/>
                </a:cubicBezTo>
                <a:cubicBezTo>
                  <a:pt x="31492" y="0"/>
                  <a:pt x="40330" y="7203"/>
                  <a:pt x="42398" y="17242"/>
                </a:cubicBezTo>
              </a:path>
              <a:path w="42399" h="21600" stroke="0" extrusionOk="0">
                <a:moveTo>
                  <a:pt x="0" y="17688"/>
                </a:moveTo>
                <a:cubicBezTo>
                  <a:pt x="1887" y="7439"/>
                  <a:pt x="10822" y="-1"/>
                  <a:pt x="21243" y="0"/>
                </a:cubicBezTo>
                <a:cubicBezTo>
                  <a:pt x="31492" y="0"/>
                  <a:pt x="40330" y="7203"/>
                  <a:pt x="42398" y="17242"/>
                </a:cubicBezTo>
                <a:lnTo>
                  <a:pt x="21243" y="21600"/>
                </a:lnTo>
                <a:lnTo>
                  <a:pt x="0" y="1768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Arc 29">
            <a:extLst>
              <a:ext uri="{FF2B5EF4-FFF2-40B4-BE49-F238E27FC236}">
                <a16:creationId xmlns:a16="http://schemas.microsoft.com/office/drawing/2014/main" id="{BA885733-5D7D-49F1-9024-740E27958C8C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Freeform 31">
            <a:extLst>
              <a:ext uri="{FF2B5EF4-FFF2-40B4-BE49-F238E27FC236}">
                <a16:creationId xmlns:a16="http://schemas.microsoft.com/office/drawing/2014/main" id="{3291843D-C062-41B6-89B0-41E764039A90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Freeform 32">
            <a:extLst>
              <a:ext uri="{FF2B5EF4-FFF2-40B4-BE49-F238E27FC236}">
                <a16:creationId xmlns:a16="http://schemas.microsoft.com/office/drawing/2014/main" id="{401AF953-6214-45CB-9373-EEAF16EECC4F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Oval 33" descr="Large checker board">
            <a:extLst>
              <a:ext uri="{FF2B5EF4-FFF2-40B4-BE49-F238E27FC236}">
                <a16:creationId xmlns:a16="http://schemas.microsoft.com/office/drawing/2014/main" id="{97AE50BE-E6D4-4870-B391-576FBB695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1" name="Oval 34">
            <a:extLst>
              <a:ext uri="{FF2B5EF4-FFF2-40B4-BE49-F238E27FC236}">
                <a16:creationId xmlns:a16="http://schemas.microsoft.com/office/drawing/2014/main" id="{529FC070-5F41-4A3F-8286-53A91A03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09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2" name="Oval 35">
            <a:extLst>
              <a:ext uri="{FF2B5EF4-FFF2-40B4-BE49-F238E27FC236}">
                <a16:creationId xmlns:a16="http://schemas.microsoft.com/office/drawing/2014/main" id="{BFA89BD6-E6CB-4F45-AEA3-A9FB79E3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905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3" name="Line 36">
            <a:extLst>
              <a:ext uri="{FF2B5EF4-FFF2-40B4-BE49-F238E27FC236}">
                <a16:creationId xmlns:a16="http://schemas.microsoft.com/office/drawing/2014/main" id="{CF87A9DA-65EB-4008-81EC-A8D7858218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1066800"/>
            <a:ext cx="2057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Text Box 38">
            <a:extLst>
              <a:ext uri="{FF2B5EF4-FFF2-40B4-BE49-F238E27FC236}">
                <a16:creationId xmlns:a16="http://schemas.microsoft.com/office/drawing/2014/main" id="{DFFA6FA7-043B-486D-BC3A-D47DF18EB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32805" name="Oval 39">
            <a:extLst>
              <a:ext uri="{FF2B5EF4-FFF2-40B4-BE49-F238E27FC236}">
                <a16:creationId xmlns:a16="http://schemas.microsoft.com/office/drawing/2014/main" id="{93ADC432-F36F-4115-9B0E-2C26834E8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573463"/>
            <a:ext cx="228600" cy="2286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 b="1"/>
          </a:p>
        </p:txBody>
      </p:sp>
      <p:sp>
        <p:nvSpPr>
          <p:cNvPr id="32806" name="Text Box 45">
            <a:extLst>
              <a:ext uri="{FF2B5EF4-FFF2-40B4-BE49-F238E27FC236}">
                <a16:creationId xmlns:a16="http://schemas.microsoft.com/office/drawing/2014/main" id="{8CC686A7-8BD9-45ED-98CB-68F01A502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30600"/>
            <a:ext cx="3124200" cy="707886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/>
              <a:t>1 </a:t>
            </a:r>
            <a:r>
              <a:rPr lang="en-GB" altLang="en-US" sz="2000" b="1" dirty="0" err="1"/>
              <a:t>người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đứng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trước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bóng</a:t>
            </a:r>
            <a:r>
              <a:rPr lang="en-GB" altLang="en-US" sz="2000" b="1" dirty="0"/>
              <a:t>= 1 </a:t>
            </a:r>
            <a:r>
              <a:rPr lang="en-GB" altLang="en-US" sz="2000" b="1" dirty="0" err="1"/>
              <a:t>người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đứng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rào</a:t>
            </a:r>
            <a:endParaRPr lang="en-GB" altLang="en-US" sz="2000" b="1" dirty="0"/>
          </a:p>
        </p:txBody>
      </p:sp>
      <p:sp>
        <p:nvSpPr>
          <p:cNvPr id="32807" name="Oval 46">
            <a:extLst>
              <a:ext uri="{FF2B5EF4-FFF2-40B4-BE49-F238E27FC236}">
                <a16:creationId xmlns:a16="http://schemas.microsoft.com/office/drawing/2014/main" id="{A7538DF5-A739-4F5B-9C57-67C60E4AD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85725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31" name="AutoShape 47">
            <a:extLst>
              <a:ext uri="{FF2B5EF4-FFF2-40B4-BE49-F238E27FC236}">
                <a16:creationId xmlns:a16="http://schemas.microsoft.com/office/drawing/2014/main" id="{3CC4039C-1E34-47EA-8832-486197F6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67632" name="Oval 48">
            <a:extLst>
              <a:ext uri="{FF2B5EF4-FFF2-40B4-BE49-F238E27FC236}">
                <a16:creationId xmlns:a16="http://schemas.microsoft.com/office/drawing/2014/main" id="{AEE624FB-5279-4B10-9EB7-D64A47D87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0701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67633" name="Oval 49">
            <a:extLst>
              <a:ext uri="{FF2B5EF4-FFF2-40B4-BE49-F238E27FC236}">
                <a16:creationId xmlns:a16="http://schemas.microsoft.com/office/drawing/2014/main" id="{928D1583-609D-42A3-BB25-C3552EE99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67634" name="Oval 50">
            <a:extLst>
              <a:ext uri="{FF2B5EF4-FFF2-40B4-BE49-F238E27FC236}">
                <a16:creationId xmlns:a16="http://schemas.microsoft.com/office/drawing/2014/main" id="{5AEE5786-50EE-49F2-816D-1401251B3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20447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67635" name="Oval 51">
            <a:extLst>
              <a:ext uri="{FF2B5EF4-FFF2-40B4-BE49-F238E27FC236}">
                <a16:creationId xmlns:a16="http://schemas.microsoft.com/office/drawing/2014/main" id="{31F6968C-E48C-4F7A-8FBF-999793A61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7399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67636" name="Oval 52">
            <a:extLst>
              <a:ext uri="{FF2B5EF4-FFF2-40B4-BE49-F238E27FC236}">
                <a16:creationId xmlns:a16="http://schemas.microsoft.com/office/drawing/2014/main" id="{DEC2FF0F-BCFE-43D1-967C-B03A4C794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67637" name="Oval 53">
            <a:extLst>
              <a:ext uri="{FF2B5EF4-FFF2-40B4-BE49-F238E27FC236}">
                <a16:creationId xmlns:a16="http://schemas.microsoft.com/office/drawing/2014/main" id="{319F4499-1BEE-42BE-ACC4-893A1B225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98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67638" name="Oval 54">
            <a:extLst>
              <a:ext uri="{FF2B5EF4-FFF2-40B4-BE49-F238E27FC236}">
                <a16:creationId xmlns:a16="http://schemas.microsoft.com/office/drawing/2014/main" id="{63935C7E-EF06-41FA-BAAB-7E9229B55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85725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</a:t>
            </a:r>
          </a:p>
        </p:txBody>
      </p:sp>
      <p:sp>
        <p:nvSpPr>
          <p:cNvPr id="67639" name="Oval 55">
            <a:extLst>
              <a:ext uri="{FF2B5EF4-FFF2-40B4-BE49-F238E27FC236}">
                <a16:creationId xmlns:a16="http://schemas.microsoft.com/office/drawing/2014/main" id="{C98F34EB-787C-4F8D-BA8C-107497CE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701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67640" name="Oval 56">
            <a:extLst>
              <a:ext uri="{FF2B5EF4-FFF2-40B4-BE49-F238E27FC236}">
                <a16:creationId xmlns:a16="http://schemas.microsoft.com/office/drawing/2014/main" id="{8B5C1EFB-4AA4-4EC4-B1E7-BECF4CA82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7653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11</a:t>
            </a:r>
          </a:p>
        </p:txBody>
      </p:sp>
      <p:sp>
        <p:nvSpPr>
          <p:cNvPr id="67641" name="Oval 57">
            <a:extLst>
              <a:ext uri="{FF2B5EF4-FFF2-40B4-BE49-F238E27FC236}">
                <a16:creationId xmlns:a16="http://schemas.microsoft.com/office/drawing/2014/main" id="{CA2A42A8-A09F-422E-AC92-C81B1FCB2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653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1" grpId="0" animBg="1" autoUpdateAnimBg="0"/>
      <p:bldP spid="67632" grpId="0" animBg="1" autoUpdateAnimBg="0"/>
      <p:bldP spid="67633" grpId="0" animBg="1" autoUpdateAnimBg="0"/>
      <p:bldP spid="67634" grpId="0" animBg="1" autoUpdateAnimBg="0"/>
      <p:bldP spid="67635" grpId="0" animBg="1" autoUpdateAnimBg="0"/>
      <p:bldP spid="67636" grpId="0" animBg="1" autoUpdateAnimBg="0"/>
      <p:bldP spid="67637" grpId="0" animBg="1" autoUpdateAnimBg="0"/>
      <p:bldP spid="67638" grpId="0" animBg="1" autoUpdateAnimBg="0"/>
      <p:bldP spid="67639" grpId="0" animBg="1" autoUpdateAnimBg="0"/>
      <p:bldP spid="67640" grpId="0" animBg="1" autoUpdateAnimBg="0"/>
      <p:bldP spid="67641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DE8E7FA-EEF8-4515-A9D9-0335FF4A9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310A26E-8185-4AD3-85B0-B1838157E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46275"/>
            <a:ext cx="84740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dirty="0" err="1"/>
              <a:t>Phòng</a:t>
            </a:r>
            <a:r>
              <a:rPr lang="en-GB" dirty="0"/>
              <a:t> </a:t>
            </a:r>
            <a:r>
              <a:rPr lang="en-GB" dirty="0" err="1"/>
              <a:t>ngự</a:t>
            </a:r>
            <a:r>
              <a:rPr lang="en-GB" dirty="0"/>
              <a:t> </a:t>
            </a:r>
            <a:r>
              <a:rPr lang="en-GB" dirty="0" err="1"/>
              <a:t>chống</a:t>
            </a:r>
            <a:r>
              <a:rPr lang="en-GB" dirty="0"/>
              <a:t> </a:t>
            </a:r>
            <a:r>
              <a:rPr lang="en-GB" dirty="0" err="1"/>
              <a:t>những</a:t>
            </a:r>
            <a:r>
              <a:rPr lang="en-GB" dirty="0"/>
              <a:t> </a:t>
            </a:r>
            <a:r>
              <a:rPr lang="en-GB" dirty="0" err="1"/>
              <a:t>quả</a:t>
            </a:r>
            <a:r>
              <a:rPr lang="en-GB" dirty="0"/>
              <a:t> </a:t>
            </a:r>
            <a:r>
              <a:rPr lang="en-GB" dirty="0" err="1"/>
              <a:t>ném</a:t>
            </a:r>
            <a:r>
              <a:rPr lang="en-GB" dirty="0"/>
              <a:t> </a:t>
            </a:r>
            <a:r>
              <a:rPr lang="en-GB" dirty="0" err="1"/>
              <a:t>biên</a:t>
            </a:r>
            <a:r>
              <a:rPr lang="en-GB" dirty="0"/>
              <a:t> </a:t>
            </a:r>
            <a:r>
              <a:rPr lang="en-GB" dirty="0" err="1"/>
              <a:t>dài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>
            <a:extLst>
              <a:ext uri="{FF2B5EF4-FFF2-40B4-BE49-F238E27FC236}">
                <a16:creationId xmlns:a16="http://schemas.microsoft.com/office/drawing/2014/main" id="{BD5D4619-69CB-4466-B33B-BC19D0368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E60FE3CD-CA52-4AE2-8145-A8C1A99200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7685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31AE74F8-1741-4599-8C9C-DE1D660D7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46291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DC3D80FB-521B-4363-935D-5E6843E03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46291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09DDC5D5-CBE2-466E-95B6-391D32511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9F707D98-F18D-43B9-9D3A-D1303462A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60D7664F-7688-4315-80E6-6BFB405D7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4446D949-1CD7-4B79-8AD9-EA32E8B38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7E747075-7C12-4368-BC92-C611B84CA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37832A28-0407-4765-A9C7-D1D8E3C5E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09D0D03D-8A63-4EC9-AEB4-F4D77F8E8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BF9050F0-7F1D-4BEF-99E4-C2A38EC92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CB549F5D-7D5F-427D-8F29-716BDDF2F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15">
            <a:extLst>
              <a:ext uri="{FF2B5EF4-FFF2-40B4-BE49-F238E27FC236}">
                <a16:creationId xmlns:a16="http://schemas.microsoft.com/office/drawing/2014/main" id="{78D84EC0-133F-4A18-A53C-FC17FB72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</a:t>
            </a:r>
            <a:r>
              <a:rPr lang="en-GB" altLang="en-US" b="1" u="sng" dirty="0" err="1"/>
              <a:t>Phòng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ngự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ném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biên</a:t>
            </a:r>
            <a:endParaRPr lang="en-GB" altLang="en-US" dirty="0"/>
          </a:p>
        </p:txBody>
      </p:sp>
      <p:sp>
        <p:nvSpPr>
          <p:cNvPr id="34832" name="Oval 16">
            <a:extLst>
              <a:ext uri="{FF2B5EF4-FFF2-40B4-BE49-F238E27FC236}">
                <a16:creationId xmlns:a16="http://schemas.microsoft.com/office/drawing/2014/main" id="{F43FCC94-7A99-4EEA-A263-5E69F43EF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>
            <a:extLst>
              <a:ext uri="{FF2B5EF4-FFF2-40B4-BE49-F238E27FC236}">
                <a16:creationId xmlns:a16="http://schemas.microsoft.com/office/drawing/2014/main" id="{C1639F2B-65AF-4256-A602-802B81AC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Arc 18">
            <a:extLst>
              <a:ext uri="{FF2B5EF4-FFF2-40B4-BE49-F238E27FC236}">
                <a16:creationId xmlns:a16="http://schemas.microsoft.com/office/drawing/2014/main" id="{5CDDA88A-6D9B-440B-AA98-DBF58982EA08}"/>
              </a:ext>
            </a:extLst>
          </p:cNvPr>
          <p:cNvSpPr>
            <a:spLocks/>
          </p:cNvSpPr>
          <p:nvPr/>
        </p:nvSpPr>
        <p:spPr bwMode="auto">
          <a:xfrm flipH="1">
            <a:off x="3657600" y="4343400"/>
            <a:ext cx="2057400" cy="1158875"/>
          </a:xfrm>
          <a:custGeom>
            <a:avLst/>
            <a:gdLst>
              <a:gd name="T0" fmla="*/ 0 w 42477"/>
              <a:gd name="T1" fmla="*/ 52207319 h 21600"/>
              <a:gd name="T2" fmla="*/ 99651453 w 42477"/>
              <a:gd name="T3" fmla="*/ 49631022 h 21600"/>
              <a:gd name="T4" fmla="*/ 50019275 w 42477"/>
              <a:gd name="T5" fmla="*/ 62175522 h 21600"/>
              <a:gd name="T6" fmla="*/ 0 60000 65536"/>
              <a:gd name="T7" fmla="*/ 0 60000 65536"/>
              <a:gd name="T8" fmla="*/ 0 60000 65536"/>
              <a:gd name="T9" fmla="*/ 0 w 42477"/>
              <a:gd name="T10" fmla="*/ 0 h 21600"/>
              <a:gd name="T11" fmla="*/ 42477 w 424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77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1570" y="0"/>
                  <a:pt x="40408" y="7203"/>
                  <a:pt x="42476" y="17242"/>
                </a:cubicBezTo>
              </a:path>
              <a:path w="42477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1570" y="0"/>
                  <a:pt x="40408" y="7203"/>
                  <a:pt x="42476" y="17242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>
            <a:extLst>
              <a:ext uri="{FF2B5EF4-FFF2-40B4-BE49-F238E27FC236}">
                <a16:creationId xmlns:a16="http://schemas.microsoft.com/office/drawing/2014/main" id="{72EA7F41-88ED-4180-9569-49DE30E37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76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>
            <a:extLst>
              <a:ext uri="{FF2B5EF4-FFF2-40B4-BE49-F238E27FC236}">
                <a16:creationId xmlns:a16="http://schemas.microsoft.com/office/drawing/2014/main" id="{378D8198-D1C2-4ADE-A5F7-5FB0E75C6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>
            <a:extLst>
              <a:ext uri="{FF2B5EF4-FFF2-40B4-BE49-F238E27FC236}">
                <a16:creationId xmlns:a16="http://schemas.microsoft.com/office/drawing/2014/main" id="{10D16D35-99D3-440F-AA51-EA048CC9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>
            <a:extLst>
              <a:ext uri="{FF2B5EF4-FFF2-40B4-BE49-F238E27FC236}">
                <a16:creationId xmlns:a16="http://schemas.microsoft.com/office/drawing/2014/main" id="{2BC218DB-AC68-4809-AE52-B03DD4AC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962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Arc 23">
            <a:extLst>
              <a:ext uri="{FF2B5EF4-FFF2-40B4-BE49-F238E27FC236}">
                <a16:creationId xmlns:a16="http://schemas.microsoft.com/office/drawing/2014/main" id="{59465D14-A130-44C9-9ADA-C7E5E9E4DD3A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Freeform 24">
            <a:extLst>
              <a:ext uri="{FF2B5EF4-FFF2-40B4-BE49-F238E27FC236}">
                <a16:creationId xmlns:a16="http://schemas.microsoft.com/office/drawing/2014/main" id="{5C702F40-5AC3-428C-8CCB-44AEC4650C9E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Freeform 25">
            <a:extLst>
              <a:ext uri="{FF2B5EF4-FFF2-40B4-BE49-F238E27FC236}">
                <a16:creationId xmlns:a16="http://schemas.microsoft.com/office/drawing/2014/main" id="{A14D49EE-A53F-4D2E-A75B-2EA246F2C0E8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Oval 27">
            <a:extLst>
              <a:ext uri="{FF2B5EF4-FFF2-40B4-BE49-F238E27FC236}">
                <a16:creationId xmlns:a16="http://schemas.microsoft.com/office/drawing/2014/main" id="{C87DB324-0E7C-4333-81EC-6AD46848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8">
            <a:extLst>
              <a:ext uri="{FF2B5EF4-FFF2-40B4-BE49-F238E27FC236}">
                <a16:creationId xmlns:a16="http://schemas.microsoft.com/office/drawing/2014/main" id="{BAA9C39B-9BD3-4B00-A90F-49BAB04A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9">
            <a:extLst>
              <a:ext uri="{FF2B5EF4-FFF2-40B4-BE49-F238E27FC236}">
                <a16:creationId xmlns:a16="http://schemas.microsoft.com/office/drawing/2014/main" id="{5D7A9C73-1A33-41D9-A1FE-9C4E3DF04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30">
            <a:extLst>
              <a:ext uri="{FF2B5EF4-FFF2-40B4-BE49-F238E27FC236}">
                <a16:creationId xmlns:a16="http://schemas.microsoft.com/office/drawing/2014/main" id="{267DC5A2-B5D7-413D-BCDE-A11F6DD6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9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Oval 31">
            <a:extLst>
              <a:ext uri="{FF2B5EF4-FFF2-40B4-BE49-F238E27FC236}">
                <a16:creationId xmlns:a16="http://schemas.microsoft.com/office/drawing/2014/main" id="{DDDE2DEB-8CE6-4936-BE24-4F5C5A9E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7" name="Oval 32">
            <a:extLst>
              <a:ext uri="{FF2B5EF4-FFF2-40B4-BE49-F238E27FC236}">
                <a16:creationId xmlns:a16="http://schemas.microsoft.com/office/drawing/2014/main" id="{2296277F-ADF0-4963-A202-E0EEBE12D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8" name="Oval 33" descr="Large checker board">
            <a:extLst>
              <a:ext uri="{FF2B5EF4-FFF2-40B4-BE49-F238E27FC236}">
                <a16:creationId xmlns:a16="http://schemas.microsoft.com/office/drawing/2014/main" id="{44FF575C-8D68-4AC2-8336-FD2A6FDF7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5240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9" name="Oval 38">
            <a:extLst>
              <a:ext uri="{FF2B5EF4-FFF2-40B4-BE49-F238E27FC236}">
                <a16:creationId xmlns:a16="http://schemas.microsoft.com/office/drawing/2014/main" id="{AF7419D8-DF2F-4135-BE14-90BAFE93C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19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0" name="Oval 39">
            <a:extLst>
              <a:ext uri="{FF2B5EF4-FFF2-40B4-BE49-F238E27FC236}">
                <a16:creationId xmlns:a16="http://schemas.microsoft.com/office/drawing/2014/main" id="{6AFA3623-0705-4200-8F83-001FC5B15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447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1" name="AutoShape 58">
            <a:extLst>
              <a:ext uri="{FF2B5EF4-FFF2-40B4-BE49-F238E27FC236}">
                <a16:creationId xmlns:a16="http://schemas.microsoft.com/office/drawing/2014/main" id="{6EB673B9-014E-4941-89DD-2422C0557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836613"/>
            <a:ext cx="304800" cy="304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13</a:t>
            </a:r>
          </a:p>
        </p:txBody>
      </p:sp>
      <p:sp>
        <p:nvSpPr>
          <p:cNvPr id="34852" name="AutoShape 59">
            <a:extLst>
              <a:ext uri="{FF2B5EF4-FFF2-40B4-BE49-F238E27FC236}">
                <a16:creationId xmlns:a16="http://schemas.microsoft.com/office/drawing/2014/main" id="{D6DAFE72-E747-46CC-A202-30E2C32AB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76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34853" name="AutoShape 60">
            <a:extLst>
              <a:ext uri="{FF2B5EF4-FFF2-40B4-BE49-F238E27FC236}">
                <a16:creationId xmlns:a16="http://schemas.microsoft.com/office/drawing/2014/main" id="{EC33F97D-3A36-4C0F-A245-033EDA0ED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34854" name="AutoShape 61">
            <a:extLst>
              <a:ext uri="{FF2B5EF4-FFF2-40B4-BE49-F238E27FC236}">
                <a16:creationId xmlns:a16="http://schemas.microsoft.com/office/drawing/2014/main" id="{012488BF-1DE1-43DF-B9DC-B3B874BA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34855" name="AutoShape 62">
            <a:extLst>
              <a:ext uri="{FF2B5EF4-FFF2-40B4-BE49-F238E27FC236}">
                <a16:creationId xmlns:a16="http://schemas.microsoft.com/office/drawing/2014/main" id="{C3DAB39D-49FF-4FDF-9AE9-E1ACFED19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34856" name="AutoShape 63">
            <a:extLst>
              <a:ext uri="{FF2B5EF4-FFF2-40B4-BE49-F238E27FC236}">
                <a16:creationId xmlns:a16="http://schemas.microsoft.com/office/drawing/2014/main" id="{1D093FBD-738B-4641-81CE-6B7F72CE7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962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34857" name="AutoShape 64">
            <a:extLst>
              <a:ext uri="{FF2B5EF4-FFF2-40B4-BE49-F238E27FC236}">
                <a16:creationId xmlns:a16="http://schemas.microsoft.com/office/drawing/2014/main" id="{14F6A944-3529-410D-9DDB-C8A1DC823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34858" name="AutoShape 65">
            <a:extLst>
              <a:ext uri="{FF2B5EF4-FFF2-40B4-BE49-F238E27FC236}">
                <a16:creationId xmlns:a16="http://schemas.microsoft.com/office/drawing/2014/main" id="{39376E2A-1F5B-4D3C-87DB-D28A40D1A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34859" name="AutoShape 66">
            <a:extLst>
              <a:ext uri="{FF2B5EF4-FFF2-40B4-BE49-F238E27FC236}">
                <a16:creationId xmlns:a16="http://schemas.microsoft.com/office/drawing/2014/main" id="{939CD80F-F085-4599-951C-1952B8692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95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34860" name="AutoShape 67">
            <a:extLst>
              <a:ext uri="{FF2B5EF4-FFF2-40B4-BE49-F238E27FC236}">
                <a16:creationId xmlns:a16="http://schemas.microsoft.com/office/drawing/2014/main" id="{1AABE214-B97D-4F06-8889-405E40DEA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34861" name="AutoShape 68">
            <a:extLst>
              <a:ext uri="{FF2B5EF4-FFF2-40B4-BE49-F238E27FC236}">
                <a16:creationId xmlns:a16="http://schemas.microsoft.com/office/drawing/2014/main" id="{4F5176E6-9987-4D29-9E43-AEBF31CFC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34862" name="Text Box 69">
            <a:extLst>
              <a:ext uri="{FF2B5EF4-FFF2-40B4-BE49-F238E27FC236}">
                <a16:creationId xmlns:a16="http://schemas.microsoft.com/office/drawing/2014/main" id="{F43CFD34-B43E-43E3-81B5-0CE1EEAE3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57563"/>
            <a:ext cx="6524928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/>
              <a:t>GK </a:t>
            </a:r>
            <a:r>
              <a:rPr lang="en-GB" altLang="en-US" dirty="0" err="1"/>
              <a:t>đứng</a:t>
            </a:r>
            <a:r>
              <a:rPr lang="en-GB" altLang="en-US" dirty="0"/>
              <a:t> </a:t>
            </a:r>
            <a:r>
              <a:rPr lang="en-GB" altLang="en-US" dirty="0" err="1"/>
              <a:t>trước</a:t>
            </a:r>
            <a:r>
              <a:rPr lang="en-GB" altLang="en-US" dirty="0"/>
              <a:t> 1/3 </a:t>
            </a:r>
            <a:r>
              <a:rPr lang="en-GB" altLang="en-US" dirty="0" err="1"/>
              <a:t>cầu</a:t>
            </a:r>
            <a:r>
              <a:rPr lang="en-GB" altLang="en-US" dirty="0"/>
              <a:t> </a:t>
            </a:r>
            <a:r>
              <a:rPr lang="en-GB" altLang="en-US" dirty="0" err="1"/>
              <a:t>môn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 err="1"/>
              <a:t>Trước</a:t>
            </a:r>
            <a:r>
              <a:rPr lang="en-GB" altLang="en-US" dirty="0"/>
              <a:t> </a:t>
            </a:r>
            <a:r>
              <a:rPr lang="en-GB" altLang="en-US" dirty="0" err="1"/>
              <a:t>và</a:t>
            </a:r>
            <a:r>
              <a:rPr lang="en-GB" altLang="en-US" dirty="0"/>
              <a:t> </a:t>
            </a:r>
            <a:r>
              <a:rPr lang="en-GB" altLang="en-US" dirty="0" err="1"/>
              <a:t>phía</a:t>
            </a:r>
            <a:r>
              <a:rPr lang="en-GB" altLang="en-US" dirty="0"/>
              <a:t> </a:t>
            </a:r>
            <a:r>
              <a:rPr lang="en-GB" altLang="en-US" dirty="0" err="1"/>
              <a:t>sau</a:t>
            </a:r>
            <a:r>
              <a:rPr lang="en-GB" altLang="en-US" dirty="0"/>
              <a:t> </a:t>
            </a:r>
            <a:r>
              <a:rPr lang="en-GB" altLang="en-US" dirty="0" err="1"/>
              <a:t>người</a:t>
            </a:r>
            <a:r>
              <a:rPr lang="en-GB" altLang="en-US" dirty="0"/>
              <a:t> </a:t>
            </a:r>
            <a:r>
              <a:rPr lang="en-GB" altLang="en-US" dirty="0" err="1"/>
              <a:t>nhận</a:t>
            </a:r>
            <a:r>
              <a:rPr lang="en-GB" altLang="en-US" dirty="0"/>
              <a:t> </a:t>
            </a:r>
            <a:r>
              <a:rPr lang="en-GB" altLang="en-US" dirty="0" err="1"/>
              <a:t>đường</a:t>
            </a:r>
            <a:r>
              <a:rPr lang="en-GB" altLang="en-US" dirty="0"/>
              <a:t> </a:t>
            </a:r>
            <a:r>
              <a:rPr lang="en-GB" altLang="en-US" dirty="0" err="1"/>
              <a:t>ném</a:t>
            </a:r>
            <a:r>
              <a:rPr lang="en-GB" altLang="en-US" dirty="0"/>
              <a:t> </a:t>
            </a:r>
            <a:r>
              <a:rPr lang="en-GB" altLang="en-US" dirty="0" err="1"/>
              <a:t>biên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 err="1"/>
              <a:t>Tránh</a:t>
            </a:r>
            <a:r>
              <a:rPr lang="en-GB" altLang="en-US" dirty="0"/>
              <a:t> </a:t>
            </a:r>
            <a:r>
              <a:rPr lang="en-GB" altLang="en-US" dirty="0" err="1"/>
              <a:t>trường</a:t>
            </a:r>
            <a:r>
              <a:rPr lang="en-GB" altLang="en-US" dirty="0"/>
              <a:t> </a:t>
            </a:r>
            <a:r>
              <a:rPr lang="en-GB" altLang="en-US" dirty="0" err="1"/>
              <a:t>hợp</a:t>
            </a:r>
            <a:r>
              <a:rPr lang="en-GB" altLang="en-US" dirty="0"/>
              <a:t> </a:t>
            </a:r>
            <a:r>
              <a:rPr lang="en-GB" altLang="en-US" dirty="0" err="1"/>
              <a:t>bóng</a:t>
            </a:r>
            <a:r>
              <a:rPr lang="en-GB" altLang="en-US" dirty="0"/>
              <a:t> quay </a:t>
            </a:r>
            <a:r>
              <a:rPr lang="en-GB" altLang="en-US" dirty="0" err="1"/>
              <a:t>trở</a:t>
            </a:r>
            <a:r>
              <a:rPr lang="en-GB" altLang="en-US" dirty="0"/>
              <a:t> </a:t>
            </a:r>
            <a:r>
              <a:rPr lang="en-GB" altLang="en-US" dirty="0" err="1"/>
              <a:t>về</a:t>
            </a:r>
            <a:r>
              <a:rPr lang="en-GB" altLang="en-US" dirty="0"/>
              <a:t> </a:t>
            </a:r>
            <a:r>
              <a:rPr lang="en-GB" altLang="en-US" dirty="0" err="1"/>
              <a:t>cho</a:t>
            </a:r>
            <a:r>
              <a:rPr lang="en-GB" altLang="en-US" dirty="0"/>
              <a:t> </a:t>
            </a:r>
            <a:r>
              <a:rPr lang="en-GB" altLang="en-US" dirty="0" err="1"/>
              <a:t>người</a:t>
            </a:r>
            <a:r>
              <a:rPr lang="en-GB" altLang="en-US" dirty="0"/>
              <a:t> </a:t>
            </a:r>
            <a:r>
              <a:rPr lang="en-GB" altLang="en-US" dirty="0" err="1"/>
              <a:t>ném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 err="1"/>
              <a:t>Khoảng</a:t>
            </a:r>
            <a:r>
              <a:rPr lang="en-GB" altLang="en-US" dirty="0"/>
              <a:t> </a:t>
            </a:r>
            <a:r>
              <a:rPr lang="en-GB" altLang="en-US" dirty="0" err="1"/>
              <a:t>cách</a:t>
            </a:r>
            <a:r>
              <a:rPr lang="en-GB" altLang="en-US" dirty="0"/>
              <a:t> </a:t>
            </a:r>
            <a:r>
              <a:rPr lang="en-GB" altLang="en-US" dirty="0" err="1"/>
              <a:t>và</a:t>
            </a:r>
            <a:r>
              <a:rPr lang="en-GB" altLang="en-US" dirty="0"/>
              <a:t> </a:t>
            </a:r>
            <a:r>
              <a:rPr lang="en-GB" altLang="en-US" dirty="0" err="1"/>
              <a:t>người</a:t>
            </a:r>
            <a:r>
              <a:rPr lang="en-GB" altLang="en-US" dirty="0"/>
              <a:t> </a:t>
            </a:r>
            <a:r>
              <a:rPr lang="en-GB" altLang="en-US" dirty="0" err="1"/>
              <a:t>nhận</a:t>
            </a:r>
            <a:r>
              <a:rPr lang="en-GB" altLang="en-US" dirty="0"/>
              <a:t> </a:t>
            </a:r>
            <a:r>
              <a:rPr lang="en-GB" altLang="en-US" dirty="0" err="1"/>
              <a:t>của</a:t>
            </a:r>
            <a:r>
              <a:rPr lang="en-GB" altLang="en-US" dirty="0"/>
              <a:t> </a:t>
            </a:r>
            <a:r>
              <a:rPr lang="en-GB" altLang="en-US" dirty="0" err="1"/>
              <a:t>đối</a:t>
            </a:r>
            <a:r>
              <a:rPr lang="en-GB" altLang="en-US" dirty="0"/>
              <a:t> </a:t>
            </a:r>
            <a:r>
              <a:rPr lang="en-GB" altLang="en-US" dirty="0" err="1"/>
              <a:t>phương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 err="1"/>
              <a:t>Chỉ</a:t>
            </a:r>
            <a:r>
              <a:rPr lang="en-GB" altLang="en-US" dirty="0"/>
              <a:t> </a:t>
            </a:r>
            <a:r>
              <a:rPr lang="en-GB" altLang="en-US" dirty="0" err="1"/>
              <a:t>một</a:t>
            </a:r>
            <a:r>
              <a:rPr lang="en-GB" altLang="en-US" dirty="0"/>
              <a:t> </a:t>
            </a:r>
            <a:r>
              <a:rPr lang="en-GB" altLang="en-US" dirty="0" err="1"/>
              <a:t>cầu</a:t>
            </a:r>
            <a:r>
              <a:rPr lang="en-GB" altLang="en-US" dirty="0"/>
              <a:t> </a:t>
            </a:r>
            <a:r>
              <a:rPr lang="en-GB" altLang="en-US" dirty="0" err="1"/>
              <a:t>thủ</a:t>
            </a:r>
            <a:r>
              <a:rPr lang="en-GB" altLang="en-US" dirty="0"/>
              <a:t> </a:t>
            </a:r>
            <a:r>
              <a:rPr lang="en-GB" altLang="en-US" dirty="0" err="1"/>
              <a:t>thoát</a:t>
            </a:r>
            <a:r>
              <a:rPr lang="en-GB" altLang="en-US" dirty="0"/>
              <a:t> </a:t>
            </a:r>
            <a:r>
              <a:rPr lang="en-GB" altLang="en-US" dirty="0" err="1"/>
              <a:t>ra</a:t>
            </a:r>
            <a:r>
              <a:rPr lang="en-GB" altLang="en-US" dirty="0"/>
              <a:t> </a:t>
            </a:r>
            <a:r>
              <a:rPr lang="en-GB" altLang="en-US" dirty="0" err="1"/>
              <a:t>cho</a:t>
            </a:r>
            <a:r>
              <a:rPr lang="en-GB" altLang="en-US" dirty="0"/>
              <a:t> C/A</a:t>
            </a:r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E92A274-0EF0-4CB1-AE34-BC40C4B67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05A373F-BC20-43F4-B83B-B00DA2453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	</a:t>
            </a:r>
            <a:r>
              <a:rPr lang="en-US" sz="6000" b="1" dirty="0" err="1"/>
              <a:t>Hết</a:t>
            </a:r>
            <a:endParaRPr lang="en-US" sz="6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9145C59-8C04-48AB-92A6-E7D9ED4C4A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trận</a:t>
            </a:r>
            <a:r>
              <a:rPr lang="en-GB" altLang="en-US" b="1" dirty="0"/>
              <a:t> </a:t>
            </a:r>
            <a:r>
              <a:rPr lang="en-GB" altLang="en-US" b="1" dirty="0" err="1"/>
              <a:t>chung</a:t>
            </a:r>
            <a:r>
              <a:rPr lang="en-GB" altLang="en-US" b="1" dirty="0"/>
              <a:t> </a:t>
            </a:r>
            <a:r>
              <a:rPr lang="en-GB" altLang="en-US" b="1" dirty="0" err="1"/>
              <a:t>kết</a:t>
            </a:r>
            <a:r>
              <a:rPr lang="en-GB" altLang="en-US" b="1" dirty="0"/>
              <a:t> UEFA</a:t>
            </a:r>
            <a:br>
              <a:rPr lang="en-GB" altLang="en-US" b="1" dirty="0"/>
            </a:b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cố</a:t>
            </a:r>
            <a:r>
              <a:rPr lang="en-GB" altLang="en-US" b="1" dirty="0"/>
              <a:t> </a:t>
            </a:r>
            <a:r>
              <a:rPr lang="en-GB" altLang="en-US" b="1" dirty="0" err="1"/>
              <a:t>định</a:t>
            </a:r>
            <a:br>
              <a:rPr lang="en-GB" altLang="en-US" b="1" dirty="0"/>
            </a:br>
            <a:r>
              <a:rPr lang="en-GB" altLang="en-US" b="1" dirty="0"/>
              <a:t> </a:t>
            </a:r>
            <a:br>
              <a:rPr lang="en-GB" altLang="en-US" b="1" dirty="0"/>
            </a:br>
            <a:r>
              <a:rPr lang="en-GB" altLang="en-US" b="1" dirty="0" err="1"/>
              <a:t>Anh</a:t>
            </a:r>
            <a:r>
              <a:rPr lang="en-GB" altLang="en-US" b="1" dirty="0"/>
              <a:t> v </a:t>
            </a:r>
            <a:r>
              <a:rPr lang="en-GB" altLang="en-US" b="1" dirty="0" err="1"/>
              <a:t>Đức</a:t>
            </a:r>
            <a:br>
              <a:rPr lang="en-GB" altLang="en-US" b="1" dirty="0"/>
            </a:br>
            <a:r>
              <a:rPr lang="en-GB" altLang="en-US" b="1" dirty="0" err="1"/>
              <a:t>Tứ</a:t>
            </a:r>
            <a:r>
              <a:rPr lang="en-GB" altLang="en-US" b="1" dirty="0"/>
              <a:t> </a:t>
            </a:r>
            <a:r>
              <a:rPr lang="en-GB" altLang="en-US" b="1" dirty="0" err="1"/>
              <a:t>kết</a:t>
            </a:r>
            <a:br>
              <a:rPr lang="en-GB" altLang="en-US" b="1" dirty="0"/>
            </a:br>
            <a:r>
              <a:rPr lang="en-GB" altLang="en-US" sz="2800" b="1" dirty="0"/>
              <a:t>U16</a:t>
            </a:r>
            <a:r>
              <a:rPr lang="en-GB" altLang="en-US" b="1" dirty="0"/>
              <a:t>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0E15983-5686-4F93-8FE6-0D7E7F5F93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5257800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err="1"/>
              <a:t>Mùa</a:t>
            </a:r>
            <a:r>
              <a:rPr lang="en-GB" b="1" dirty="0"/>
              <a:t> </a:t>
            </a:r>
            <a:r>
              <a:rPr lang="en-GB" b="1" dirty="0" err="1"/>
              <a:t>giải</a:t>
            </a:r>
            <a:r>
              <a:rPr lang="en-GB" b="1" dirty="0"/>
              <a:t> 2000/01</a:t>
            </a:r>
          </a:p>
          <a:p>
            <a:pPr eaLnBrk="1" hangingPunct="1">
              <a:defRPr/>
            </a:pPr>
            <a:r>
              <a:rPr lang="en-GB" sz="2400" b="1" dirty="0"/>
              <a:t>29.04.2001</a:t>
            </a:r>
            <a:endParaRPr lang="en-GB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E4202AD8-5A14-40B6-B191-657E17416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18ADD00F-7F09-40CB-B6DC-AD721D625B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3340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84CE8005-D763-44BE-B355-6A2DBB556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464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BA0FDFFD-85B5-4E3A-8637-DE6413434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64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BF0E9C66-602F-42A2-A95E-436986431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C5396329-C2B8-4F87-BA37-23443926A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3F6B657-3095-439A-9605-6E6903D24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5888D00C-B4C7-4579-BCBC-3B78BC3CD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3C41D44E-D4B6-4089-BB30-6EA0FE049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57628DF2-C9CF-43AB-9830-2176F4A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>
            <a:extLst>
              <a:ext uri="{FF2B5EF4-FFF2-40B4-BE49-F238E27FC236}">
                <a16:creationId xmlns:a16="http://schemas.microsoft.com/office/drawing/2014/main" id="{1B4951EA-B00A-4B0E-8D51-D8B6F687D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>
            <a:extLst>
              <a:ext uri="{FF2B5EF4-FFF2-40B4-BE49-F238E27FC236}">
                <a16:creationId xmlns:a16="http://schemas.microsoft.com/office/drawing/2014/main" id="{437EAAB7-0E05-44B9-8915-2315C500B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0B4A5E3C-7B43-4134-AEB5-95FB85CAC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879C0DAF-91FE-4FDB-8919-F2199674B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 dirty="0"/>
              <a:t>                    </a:t>
            </a:r>
            <a:r>
              <a:rPr lang="en-GB" altLang="en-US" sz="2000" b="1" dirty="0" err="1"/>
              <a:t>Tấn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công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bằng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phạt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góc</a:t>
            </a:r>
            <a:endParaRPr lang="en-GB" altLang="en-US" sz="2000" dirty="0"/>
          </a:p>
        </p:txBody>
      </p:sp>
      <p:sp>
        <p:nvSpPr>
          <p:cNvPr id="37904" name="Oval 16">
            <a:extLst>
              <a:ext uri="{FF2B5EF4-FFF2-40B4-BE49-F238E27FC236}">
                <a16:creationId xmlns:a16="http://schemas.microsoft.com/office/drawing/2014/main" id="{F0C34AC4-774A-49D9-A20A-0C5ED7152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334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5" name="Oval 17">
            <a:extLst>
              <a:ext uri="{FF2B5EF4-FFF2-40B4-BE49-F238E27FC236}">
                <a16:creationId xmlns:a16="http://schemas.microsoft.com/office/drawing/2014/main" id="{94B1E42A-0218-475C-B3C4-B0FF5A00E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6" name="Arc 18">
            <a:extLst>
              <a:ext uri="{FF2B5EF4-FFF2-40B4-BE49-F238E27FC236}">
                <a16:creationId xmlns:a16="http://schemas.microsoft.com/office/drawing/2014/main" id="{03B4965F-EC51-4373-9E0F-C43032591423}"/>
              </a:ext>
            </a:extLst>
          </p:cNvPr>
          <p:cNvSpPr>
            <a:spLocks/>
          </p:cNvSpPr>
          <p:nvPr/>
        </p:nvSpPr>
        <p:spPr bwMode="auto">
          <a:xfrm flipH="1">
            <a:off x="3657600" y="4495800"/>
            <a:ext cx="2070100" cy="1006475"/>
          </a:xfrm>
          <a:custGeom>
            <a:avLst/>
            <a:gdLst>
              <a:gd name="T0" fmla="*/ 0 w 42720"/>
              <a:gd name="T1" fmla="*/ 40236541 h 21600"/>
              <a:gd name="T2" fmla="*/ 100311658 w 42720"/>
              <a:gd name="T3" fmla="*/ 39628602 h 21600"/>
              <a:gd name="T4" fmla="*/ 50205158 w 42720"/>
              <a:gd name="T5" fmla="*/ 46897774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-1" y="18531"/>
                </a:moveTo>
                <a:cubicBezTo>
                  <a:pt x="1526" y="7896"/>
                  <a:pt x="10636" y="-1"/>
                  <a:pt x="21381" y="0"/>
                </a:cubicBezTo>
                <a:cubicBezTo>
                  <a:pt x="32017" y="0"/>
                  <a:pt x="41071" y="7743"/>
                  <a:pt x="42719" y="18252"/>
                </a:cubicBezTo>
              </a:path>
              <a:path w="42720" h="21600" stroke="0" extrusionOk="0">
                <a:moveTo>
                  <a:pt x="-1" y="18531"/>
                </a:moveTo>
                <a:cubicBezTo>
                  <a:pt x="1526" y="7896"/>
                  <a:pt x="10636" y="-1"/>
                  <a:pt x="21381" y="0"/>
                </a:cubicBezTo>
                <a:cubicBezTo>
                  <a:pt x="32017" y="0"/>
                  <a:pt x="41071" y="7743"/>
                  <a:pt x="42719" y="18252"/>
                </a:cubicBezTo>
                <a:lnTo>
                  <a:pt x="21381" y="21600"/>
                </a:lnTo>
                <a:lnTo>
                  <a:pt x="-1" y="18531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Oval 19">
            <a:extLst>
              <a:ext uri="{FF2B5EF4-FFF2-40B4-BE49-F238E27FC236}">
                <a16:creationId xmlns:a16="http://schemas.microsoft.com/office/drawing/2014/main" id="{89EE7C48-59E2-4691-AAF7-8EB97F08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33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8" name="Oval 20">
            <a:extLst>
              <a:ext uri="{FF2B5EF4-FFF2-40B4-BE49-F238E27FC236}">
                <a16:creationId xmlns:a16="http://schemas.microsoft.com/office/drawing/2014/main" id="{25219FF4-B14D-47BD-87D7-B46363DB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9" name="Oval 21">
            <a:extLst>
              <a:ext uri="{FF2B5EF4-FFF2-40B4-BE49-F238E27FC236}">
                <a16:creationId xmlns:a16="http://schemas.microsoft.com/office/drawing/2014/main" id="{887D7683-8010-4D0D-9151-4AFEB4188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133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0" name="Oval 22">
            <a:extLst>
              <a:ext uri="{FF2B5EF4-FFF2-40B4-BE49-F238E27FC236}">
                <a16:creationId xmlns:a16="http://schemas.microsoft.com/office/drawing/2014/main" id="{E8E564C5-B7E6-4E20-95C6-36C716AE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9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1" name="Arc 23">
            <a:extLst>
              <a:ext uri="{FF2B5EF4-FFF2-40B4-BE49-F238E27FC236}">
                <a16:creationId xmlns:a16="http://schemas.microsoft.com/office/drawing/2014/main" id="{3790BFE1-1B51-408D-A844-1879855AD9EC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Text Box 24">
            <a:extLst>
              <a:ext uri="{FF2B5EF4-FFF2-40B4-BE49-F238E27FC236}">
                <a16:creationId xmlns:a16="http://schemas.microsoft.com/office/drawing/2014/main" id="{75901519-E62F-451F-A51D-3CDE0027E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4</a:t>
            </a:r>
            <a:r>
              <a:rPr lang="en-GB" altLang="en-US" sz="3200" b="1"/>
              <a:t>.</a:t>
            </a:r>
            <a:endParaRPr lang="en-GB" altLang="en-US" sz="3200"/>
          </a:p>
        </p:txBody>
      </p:sp>
      <p:sp>
        <p:nvSpPr>
          <p:cNvPr id="37913" name="Freeform 25">
            <a:extLst>
              <a:ext uri="{FF2B5EF4-FFF2-40B4-BE49-F238E27FC236}">
                <a16:creationId xmlns:a16="http://schemas.microsoft.com/office/drawing/2014/main" id="{4C4D07BA-6653-4306-BC66-ABD7996783E9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Freeform 26">
            <a:extLst>
              <a:ext uri="{FF2B5EF4-FFF2-40B4-BE49-F238E27FC236}">
                <a16:creationId xmlns:a16="http://schemas.microsoft.com/office/drawing/2014/main" id="{629A07DF-FBC7-4072-A773-D24DE0FE7087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Oval 27">
            <a:extLst>
              <a:ext uri="{FF2B5EF4-FFF2-40B4-BE49-F238E27FC236}">
                <a16:creationId xmlns:a16="http://schemas.microsoft.com/office/drawing/2014/main" id="{E62DF0BE-FADB-4C08-A483-F5A0B32F8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19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6" name="Oval 28">
            <a:extLst>
              <a:ext uri="{FF2B5EF4-FFF2-40B4-BE49-F238E27FC236}">
                <a16:creationId xmlns:a16="http://schemas.microsoft.com/office/drawing/2014/main" id="{E5D065C9-87B0-400D-9B0F-2A729E2C1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133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7" name="Oval 29">
            <a:extLst>
              <a:ext uri="{FF2B5EF4-FFF2-40B4-BE49-F238E27FC236}">
                <a16:creationId xmlns:a16="http://schemas.microsoft.com/office/drawing/2014/main" id="{AC34FB74-3F01-4A25-AA82-4D676B6D8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8" name="Oval 30">
            <a:extLst>
              <a:ext uri="{FF2B5EF4-FFF2-40B4-BE49-F238E27FC236}">
                <a16:creationId xmlns:a16="http://schemas.microsoft.com/office/drawing/2014/main" id="{B4288A2D-BF73-41A5-9881-A2266C449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9" name="Oval 31">
            <a:extLst>
              <a:ext uri="{FF2B5EF4-FFF2-40B4-BE49-F238E27FC236}">
                <a16:creationId xmlns:a16="http://schemas.microsoft.com/office/drawing/2014/main" id="{70449E20-949D-42D5-BAAC-414AE890E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724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0" name="Oval 32">
            <a:extLst>
              <a:ext uri="{FF2B5EF4-FFF2-40B4-BE49-F238E27FC236}">
                <a16:creationId xmlns:a16="http://schemas.microsoft.com/office/drawing/2014/main" id="{7D856ECF-8B3D-4518-8AD0-2FFD824EE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1" name="Oval 33" descr="Large checker board">
            <a:extLst>
              <a:ext uri="{FF2B5EF4-FFF2-40B4-BE49-F238E27FC236}">
                <a16:creationId xmlns:a16="http://schemas.microsoft.com/office/drawing/2014/main" id="{C9582D54-192C-4767-ACF8-80AD73160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2" name="Text Box 34">
            <a:extLst>
              <a:ext uri="{FF2B5EF4-FFF2-40B4-BE49-F238E27FC236}">
                <a16:creationId xmlns:a16="http://schemas.microsoft.com/office/drawing/2014/main" id="{D5CF4DF8-F436-4C70-8870-1B3D4E7D3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Trái</a:t>
            </a:r>
            <a:endParaRPr lang="en-GB" altLang="en-US" b="1" dirty="0"/>
          </a:p>
        </p:txBody>
      </p:sp>
      <p:sp>
        <p:nvSpPr>
          <p:cNvPr id="37923" name="Oval 35">
            <a:extLst>
              <a:ext uri="{FF2B5EF4-FFF2-40B4-BE49-F238E27FC236}">
                <a16:creationId xmlns:a16="http://schemas.microsoft.com/office/drawing/2014/main" id="{03895F8B-B6A9-4615-850E-23324C8F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4" name="Text Box 36">
            <a:extLst>
              <a:ext uri="{FF2B5EF4-FFF2-40B4-BE49-F238E27FC236}">
                <a16:creationId xmlns:a16="http://schemas.microsoft.com/office/drawing/2014/main" id="{826111B0-515F-416F-A5C1-C34AF61E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</p:txBody>
      </p:sp>
      <p:sp>
        <p:nvSpPr>
          <p:cNvPr id="37925" name="Oval 37">
            <a:extLst>
              <a:ext uri="{FF2B5EF4-FFF2-40B4-BE49-F238E27FC236}">
                <a16:creationId xmlns:a16="http://schemas.microsoft.com/office/drawing/2014/main" id="{CC57A333-0E8F-4DBB-B3BA-7686DCC3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91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6" name="Line 38">
            <a:extLst>
              <a:ext uri="{FF2B5EF4-FFF2-40B4-BE49-F238E27FC236}">
                <a16:creationId xmlns:a16="http://schemas.microsoft.com/office/drawing/2014/main" id="{2D451A97-F6D9-4FBD-AA1E-2A7797617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16002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86650E36-4728-4E34-83C6-DE3AE512E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37928" name="Rectangle 40">
            <a:extLst>
              <a:ext uri="{FF2B5EF4-FFF2-40B4-BE49-F238E27FC236}">
                <a16:creationId xmlns:a16="http://schemas.microsoft.com/office/drawing/2014/main" id="{AEA3738F-32CF-4E32-B64B-523099809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37929" name="Rectangle 41">
            <a:extLst>
              <a:ext uri="{FF2B5EF4-FFF2-40B4-BE49-F238E27FC236}">
                <a16:creationId xmlns:a16="http://schemas.microsoft.com/office/drawing/2014/main" id="{F3EC0646-BA0F-48C1-8940-79C3D935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D5BF9573-8272-498F-BCF7-5C24C36B3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37931" name="Rectangle 43">
            <a:extLst>
              <a:ext uri="{FF2B5EF4-FFF2-40B4-BE49-F238E27FC236}">
                <a16:creationId xmlns:a16="http://schemas.microsoft.com/office/drawing/2014/main" id="{EB7D0539-E5A6-48E5-BBD7-F3A83328D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37932" name="Rectangle 44">
            <a:extLst>
              <a:ext uri="{FF2B5EF4-FFF2-40B4-BE49-F238E27FC236}">
                <a16:creationId xmlns:a16="http://schemas.microsoft.com/office/drawing/2014/main" id="{63B72DCE-A66C-4C65-8569-3117689BC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15DE213C-A2A1-4306-9A46-2F2C076AA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37934" name="Rectangle 46">
            <a:extLst>
              <a:ext uri="{FF2B5EF4-FFF2-40B4-BE49-F238E27FC236}">
                <a16:creationId xmlns:a16="http://schemas.microsoft.com/office/drawing/2014/main" id="{084F0C26-54E7-4920-AE15-116CDB978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37935" name="Rectangle 47">
            <a:extLst>
              <a:ext uri="{FF2B5EF4-FFF2-40B4-BE49-F238E27FC236}">
                <a16:creationId xmlns:a16="http://schemas.microsoft.com/office/drawing/2014/main" id="{2F32B709-3A8C-4EA4-859B-A7AC6248C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37936" name="Rectangle 48">
            <a:extLst>
              <a:ext uri="{FF2B5EF4-FFF2-40B4-BE49-F238E27FC236}">
                <a16:creationId xmlns:a16="http://schemas.microsoft.com/office/drawing/2014/main" id="{99F8ED33-C4E4-4766-B694-F244B7B8E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37937" name="Rectangle 49">
            <a:extLst>
              <a:ext uri="{FF2B5EF4-FFF2-40B4-BE49-F238E27FC236}">
                <a16:creationId xmlns:a16="http://schemas.microsoft.com/office/drawing/2014/main" id="{0F7AFB1D-6D0D-4BBC-AD1D-92FDBD49E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37938" name="Rectangle 50">
            <a:extLst>
              <a:ext uri="{FF2B5EF4-FFF2-40B4-BE49-F238E27FC236}">
                <a16:creationId xmlns:a16="http://schemas.microsoft.com/office/drawing/2014/main" id="{22FF8AC8-2A29-4EAB-9ED7-FF95A7C3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37939" name="Rectangle 51">
            <a:extLst>
              <a:ext uri="{FF2B5EF4-FFF2-40B4-BE49-F238E27FC236}">
                <a16:creationId xmlns:a16="http://schemas.microsoft.com/office/drawing/2014/main" id="{98026BC5-86C1-424A-ADA4-7E6244FA3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37940" name="Rectangle 52">
            <a:extLst>
              <a:ext uri="{FF2B5EF4-FFF2-40B4-BE49-F238E27FC236}">
                <a16:creationId xmlns:a16="http://schemas.microsoft.com/office/drawing/2014/main" id="{3971F488-D478-4B98-A122-2813502CE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37941" name="Rectangle 53">
            <a:extLst>
              <a:ext uri="{FF2B5EF4-FFF2-40B4-BE49-F238E27FC236}">
                <a16:creationId xmlns:a16="http://schemas.microsoft.com/office/drawing/2014/main" id="{2F4B5041-A3C6-47A0-A4D7-FF083E293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37942" name="Rectangle 54">
            <a:extLst>
              <a:ext uri="{FF2B5EF4-FFF2-40B4-BE49-F238E27FC236}">
                <a16:creationId xmlns:a16="http://schemas.microsoft.com/office/drawing/2014/main" id="{98C5704F-C33E-47C0-8417-E9884244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37943" name="Rectangle 55">
            <a:extLst>
              <a:ext uri="{FF2B5EF4-FFF2-40B4-BE49-F238E27FC236}">
                <a16:creationId xmlns:a16="http://schemas.microsoft.com/office/drawing/2014/main" id="{C8162B4E-0B4F-4500-806C-68689143A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37944" name="Rectangle 56">
            <a:extLst>
              <a:ext uri="{FF2B5EF4-FFF2-40B4-BE49-F238E27FC236}">
                <a16:creationId xmlns:a16="http://schemas.microsoft.com/office/drawing/2014/main" id="{43D6BA05-9D80-48A3-95E8-778146D95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37945" name="AutoShape 57">
            <a:extLst>
              <a:ext uri="{FF2B5EF4-FFF2-40B4-BE49-F238E27FC236}">
                <a16:creationId xmlns:a16="http://schemas.microsoft.com/office/drawing/2014/main" id="{584D7299-F18D-49E5-A447-4A8BE7CA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724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37946" name="AutoShape 58">
            <a:extLst>
              <a:ext uri="{FF2B5EF4-FFF2-40B4-BE49-F238E27FC236}">
                <a16:creationId xmlns:a16="http://schemas.microsoft.com/office/drawing/2014/main" id="{5270287E-E96F-4EDE-A2E2-7CC2BB575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37947" name="AutoShape 59">
            <a:extLst>
              <a:ext uri="{FF2B5EF4-FFF2-40B4-BE49-F238E27FC236}">
                <a16:creationId xmlns:a16="http://schemas.microsoft.com/office/drawing/2014/main" id="{64835EC4-24C7-4043-B9E5-4F0084564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19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37948" name="AutoShape 60">
            <a:extLst>
              <a:ext uri="{FF2B5EF4-FFF2-40B4-BE49-F238E27FC236}">
                <a16:creationId xmlns:a16="http://schemas.microsoft.com/office/drawing/2014/main" id="{1C7CC6C4-76AC-4EC6-B33B-04D4A596B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37949" name="AutoShape 61">
            <a:extLst>
              <a:ext uri="{FF2B5EF4-FFF2-40B4-BE49-F238E27FC236}">
                <a16:creationId xmlns:a16="http://schemas.microsoft.com/office/drawing/2014/main" id="{F5768D64-7CD8-4149-8B2E-5E7164DC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133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37950" name="AutoShape 62">
            <a:extLst>
              <a:ext uri="{FF2B5EF4-FFF2-40B4-BE49-F238E27FC236}">
                <a16:creationId xmlns:a16="http://schemas.microsoft.com/office/drawing/2014/main" id="{6EB461D1-42D6-4605-B42F-0C96E1DB5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90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37951" name="AutoShape 63">
            <a:extLst>
              <a:ext uri="{FF2B5EF4-FFF2-40B4-BE49-F238E27FC236}">
                <a16:creationId xmlns:a16="http://schemas.microsoft.com/office/drawing/2014/main" id="{3CC2A7D3-C12C-44D5-BB18-C439BD355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37952" name="AutoShape 64">
            <a:extLst>
              <a:ext uri="{FF2B5EF4-FFF2-40B4-BE49-F238E27FC236}">
                <a16:creationId xmlns:a16="http://schemas.microsoft.com/office/drawing/2014/main" id="{84C41918-A067-479A-A005-F5E5B2C31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33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37953" name="AutoShape 65">
            <a:extLst>
              <a:ext uri="{FF2B5EF4-FFF2-40B4-BE49-F238E27FC236}">
                <a16:creationId xmlns:a16="http://schemas.microsoft.com/office/drawing/2014/main" id="{178AC249-969B-4BDA-A3A9-A31683CD1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133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37954" name="AutoShape 66">
            <a:extLst>
              <a:ext uri="{FF2B5EF4-FFF2-40B4-BE49-F238E27FC236}">
                <a16:creationId xmlns:a16="http://schemas.microsoft.com/office/drawing/2014/main" id="{EA32CE09-B8EC-4394-84EF-172068EF3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37955" name="Line 67">
            <a:extLst>
              <a:ext uri="{FF2B5EF4-FFF2-40B4-BE49-F238E27FC236}">
                <a16:creationId xmlns:a16="http://schemas.microsoft.com/office/drawing/2014/main" id="{3998A3FD-AA1D-4E47-A872-BF66926B1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990600"/>
            <a:ext cx="1981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6" name="Line 68">
            <a:extLst>
              <a:ext uri="{FF2B5EF4-FFF2-40B4-BE49-F238E27FC236}">
                <a16:creationId xmlns:a16="http://schemas.microsoft.com/office/drawing/2014/main" id="{CDD8BDD5-4C4D-4C5E-A56A-E2B9522C3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066800"/>
            <a:ext cx="3352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7" name="Freeform 69">
            <a:extLst>
              <a:ext uri="{FF2B5EF4-FFF2-40B4-BE49-F238E27FC236}">
                <a16:creationId xmlns:a16="http://schemas.microsoft.com/office/drawing/2014/main" id="{FD66337E-3676-41E8-AA85-31DF713DE141}"/>
              </a:ext>
            </a:extLst>
          </p:cNvPr>
          <p:cNvSpPr>
            <a:spLocks/>
          </p:cNvSpPr>
          <p:nvPr/>
        </p:nvSpPr>
        <p:spPr bwMode="auto">
          <a:xfrm>
            <a:off x="5334000" y="1295400"/>
            <a:ext cx="685800" cy="1270000"/>
          </a:xfrm>
          <a:custGeom>
            <a:avLst/>
            <a:gdLst>
              <a:gd name="T0" fmla="*/ 0 w 248"/>
              <a:gd name="T1" fmla="*/ 1134894 h 752"/>
              <a:gd name="T2" fmla="*/ 265471 w 248"/>
              <a:gd name="T3" fmla="*/ 1215957 h 752"/>
              <a:gd name="T4" fmla="*/ 663677 w 248"/>
              <a:gd name="T5" fmla="*/ 810638 h 752"/>
              <a:gd name="T6" fmla="*/ 398206 w 248"/>
              <a:gd name="T7" fmla="*/ 243191 h 752"/>
              <a:gd name="T8" fmla="*/ 0 w 248"/>
              <a:gd name="T9" fmla="*/ 0 h 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752"/>
              <a:gd name="T17" fmla="*/ 248 w 248"/>
              <a:gd name="T18" fmla="*/ 752 h 7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752">
                <a:moveTo>
                  <a:pt x="0" y="672"/>
                </a:moveTo>
                <a:cubicBezTo>
                  <a:pt x="28" y="712"/>
                  <a:pt x="56" y="752"/>
                  <a:pt x="96" y="720"/>
                </a:cubicBezTo>
                <a:cubicBezTo>
                  <a:pt x="136" y="688"/>
                  <a:pt x="232" y="576"/>
                  <a:pt x="240" y="480"/>
                </a:cubicBezTo>
                <a:cubicBezTo>
                  <a:pt x="248" y="384"/>
                  <a:pt x="184" y="224"/>
                  <a:pt x="144" y="144"/>
                </a:cubicBezTo>
                <a:cubicBezTo>
                  <a:pt x="104" y="64"/>
                  <a:pt x="24" y="2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Freeform 70">
            <a:extLst>
              <a:ext uri="{FF2B5EF4-FFF2-40B4-BE49-F238E27FC236}">
                <a16:creationId xmlns:a16="http://schemas.microsoft.com/office/drawing/2014/main" id="{EB9FC92D-0CC2-4E48-9A10-5C3B0D09FA98}"/>
              </a:ext>
            </a:extLst>
          </p:cNvPr>
          <p:cNvSpPr>
            <a:spLocks/>
          </p:cNvSpPr>
          <p:nvPr/>
        </p:nvSpPr>
        <p:spPr bwMode="auto">
          <a:xfrm>
            <a:off x="4191000" y="1295400"/>
            <a:ext cx="609600" cy="1193800"/>
          </a:xfrm>
          <a:custGeom>
            <a:avLst/>
            <a:gdLst>
              <a:gd name="T0" fmla="*/ 0 w 648"/>
              <a:gd name="T1" fmla="*/ 1143000 h 752"/>
              <a:gd name="T2" fmla="*/ 316089 w 648"/>
              <a:gd name="T3" fmla="*/ 1143000 h 752"/>
              <a:gd name="T4" fmla="*/ 587022 w 648"/>
              <a:gd name="T5" fmla="*/ 838200 h 752"/>
              <a:gd name="T6" fmla="*/ 451556 w 648"/>
              <a:gd name="T7" fmla="*/ 152400 h 752"/>
              <a:gd name="T8" fmla="*/ 270933 w 648"/>
              <a:gd name="T9" fmla="*/ 0 h 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"/>
              <a:gd name="T16" fmla="*/ 0 h 752"/>
              <a:gd name="T17" fmla="*/ 648 w 648"/>
              <a:gd name="T18" fmla="*/ 752 h 7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" h="752">
                <a:moveTo>
                  <a:pt x="0" y="720"/>
                </a:moveTo>
                <a:cubicBezTo>
                  <a:pt x="116" y="736"/>
                  <a:pt x="232" y="752"/>
                  <a:pt x="336" y="720"/>
                </a:cubicBezTo>
                <a:cubicBezTo>
                  <a:pt x="440" y="688"/>
                  <a:pt x="600" y="632"/>
                  <a:pt x="624" y="528"/>
                </a:cubicBezTo>
                <a:cubicBezTo>
                  <a:pt x="648" y="424"/>
                  <a:pt x="536" y="184"/>
                  <a:pt x="480" y="96"/>
                </a:cubicBezTo>
                <a:cubicBezTo>
                  <a:pt x="424" y="8"/>
                  <a:pt x="320" y="16"/>
                  <a:pt x="288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9" name="Freeform 71">
            <a:extLst>
              <a:ext uri="{FF2B5EF4-FFF2-40B4-BE49-F238E27FC236}">
                <a16:creationId xmlns:a16="http://schemas.microsoft.com/office/drawing/2014/main" id="{DF93A3D7-4B51-47B8-99A6-9AD0265D36CB}"/>
              </a:ext>
            </a:extLst>
          </p:cNvPr>
          <p:cNvSpPr>
            <a:spLocks/>
          </p:cNvSpPr>
          <p:nvPr/>
        </p:nvSpPr>
        <p:spPr bwMode="auto">
          <a:xfrm>
            <a:off x="4953000" y="1295400"/>
            <a:ext cx="762000" cy="1193800"/>
          </a:xfrm>
          <a:custGeom>
            <a:avLst/>
            <a:gdLst>
              <a:gd name="T0" fmla="*/ 0 w 248"/>
              <a:gd name="T1" fmla="*/ 1066800 h 752"/>
              <a:gd name="T2" fmla="*/ 294968 w 248"/>
              <a:gd name="T3" fmla="*/ 1143000 h 752"/>
              <a:gd name="T4" fmla="*/ 737419 w 248"/>
              <a:gd name="T5" fmla="*/ 762000 h 752"/>
              <a:gd name="T6" fmla="*/ 442452 w 248"/>
              <a:gd name="T7" fmla="*/ 228600 h 752"/>
              <a:gd name="T8" fmla="*/ 0 w 248"/>
              <a:gd name="T9" fmla="*/ 0 h 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752"/>
              <a:gd name="T17" fmla="*/ 248 w 248"/>
              <a:gd name="T18" fmla="*/ 752 h 7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752">
                <a:moveTo>
                  <a:pt x="0" y="672"/>
                </a:moveTo>
                <a:cubicBezTo>
                  <a:pt x="28" y="712"/>
                  <a:pt x="56" y="752"/>
                  <a:pt x="96" y="720"/>
                </a:cubicBezTo>
                <a:cubicBezTo>
                  <a:pt x="136" y="688"/>
                  <a:pt x="232" y="576"/>
                  <a:pt x="240" y="480"/>
                </a:cubicBezTo>
                <a:cubicBezTo>
                  <a:pt x="248" y="384"/>
                  <a:pt x="184" y="224"/>
                  <a:pt x="144" y="144"/>
                </a:cubicBezTo>
                <a:cubicBezTo>
                  <a:pt x="104" y="64"/>
                  <a:pt x="24" y="2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A91ADF7A-B93A-4848-8DA2-3B286D055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46EEBEF3-D0DF-4202-99FF-B9A6819A5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B6118D51-DCFB-4631-A4D7-A566F9155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464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4D0DBC38-009E-44CF-B460-526DA4EC4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6">
            <a:extLst>
              <a:ext uri="{FF2B5EF4-FFF2-40B4-BE49-F238E27FC236}">
                <a16:creationId xmlns:a16="http://schemas.microsoft.com/office/drawing/2014/main" id="{A83CB465-47FE-480A-91F3-C9ACC85E6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>
            <a:extLst>
              <a:ext uri="{FF2B5EF4-FFF2-40B4-BE49-F238E27FC236}">
                <a16:creationId xmlns:a16="http://schemas.microsoft.com/office/drawing/2014/main" id="{2DD8AA61-2035-49AD-87D4-63105C6A7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B1733AF7-4589-471C-851F-864E5565E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46D1DFF1-F8E1-4DCD-9A16-83ACAF653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7AEC3177-E8E9-4725-A02D-AA214459A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1">
            <a:extLst>
              <a:ext uri="{FF2B5EF4-FFF2-40B4-BE49-F238E27FC236}">
                <a16:creationId xmlns:a16="http://schemas.microsoft.com/office/drawing/2014/main" id="{98FB91A9-48D0-4333-B0F8-72970CDCD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9D956F13-8438-4C3C-BAF1-A73B94B3A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>
            <a:extLst>
              <a:ext uri="{FF2B5EF4-FFF2-40B4-BE49-F238E27FC236}">
                <a16:creationId xmlns:a16="http://schemas.microsoft.com/office/drawing/2014/main" id="{81EF43A1-6F9C-40A3-94CB-531A68B49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9AA878C5-9581-477D-9AF0-A0CDBF606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AD2D4AAD-FE10-4F27-9D45-636B9D374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             </a:t>
            </a:r>
            <a:r>
              <a:rPr lang="en-GB" altLang="en-US" sz="2000" b="1" dirty="0" err="1"/>
              <a:t>Tấn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công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bằng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những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quả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phạt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góc</a:t>
            </a:r>
            <a:r>
              <a:rPr lang="en-GB" altLang="en-US" sz="2000" b="1" dirty="0"/>
              <a:t> </a:t>
            </a:r>
            <a:r>
              <a:rPr lang="en-GB" altLang="en-US" sz="2000" b="1" dirty="0" err="1"/>
              <a:t>ngắn</a:t>
            </a:r>
            <a:endParaRPr lang="en-GB" altLang="en-US" sz="2000" dirty="0"/>
          </a:p>
        </p:txBody>
      </p:sp>
      <p:sp>
        <p:nvSpPr>
          <p:cNvPr id="38928" name="Oval 16">
            <a:extLst>
              <a:ext uri="{FF2B5EF4-FFF2-40B4-BE49-F238E27FC236}">
                <a16:creationId xmlns:a16="http://schemas.microsoft.com/office/drawing/2014/main" id="{26AA730E-5742-4621-A800-63884497F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9" name="Oval 17">
            <a:extLst>
              <a:ext uri="{FF2B5EF4-FFF2-40B4-BE49-F238E27FC236}">
                <a16:creationId xmlns:a16="http://schemas.microsoft.com/office/drawing/2014/main" id="{D4BE54C5-2A20-4307-8758-9E8F2D577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0" name="Arc 18">
            <a:extLst>
              <a:ext uri="{FF2B5EF4-FFF2-40B4-BE49-F238E27FC236}">
                <a16:creationId xmlns:a16="http://schemas.microsoft.com/office/drawing/2014/main" id="{3B0F7B33-E679-41FB-820C-6A05684E503D}"/>
              </a:ext>
            </a:extLst>
          </p:cNvPr>
          <p:cNvSpPr>
            <a:spLocks/>
          </p:cNvSpPr>
          <p:nvPr/>
        </p:nvSpPr>
        <p:spPr bwMode="auto">
          <a:xfrm flipH="1">
            <a:off x="3724275" y="4343400"/>
            <a:ext cx="2066925" cy="1082675"/>
          </a:xfrm>
          <a:custGeom>
            <a:avLst/>
            <a:gdLst>
              <a:gd name="T0" fmla="*/ 0 w 42673"/>
              <a:gd name="T1" fmla="*/ 45567385 h 21600"/>
              <a:gd name="T2" fmla="*/ 100114334 w 42673"/>
              <a:gd name="T3" fmla="*/ 46074889 h 21600"/>
              <a:gd name="T4" fmla="*/ 50020815 w 42673"/>
              <a:gd name="T5" fmla="*/ 54267831 h 21600"/>
              <a:gd name="T6" fmla="*/ 0 60000 65536"/>
              <a:gd name="T7" fmla="*/ 0 60000 65536"/>
              <a:gd name="T8" fmla="*/ 0 60000 65536"/>
              <a:gd name="T9" fmla="*/ 0 w 42673"/>
              <a:gd name="T10" fmla="*/ 0 h 21600"/>
              <a:gd name="T11" fmla="*/ 42673 w 426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73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1991" y="0"/>
                  <a:pt x="41062" y="7791"/>
                  <a:pt x="42673" y="18338"/>
                </a:cubicBezTo>
              </a:path>
              <a:path w="42673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1991" y="0"/>
                  <a:pt x="41062" y="7791"/>
                  <a:pt x="42673" y="18338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19">
            <a:extLst>
              <a:ext uri="{FF2B5EF4-FFF2-40B4-BE49-F238E27FC236}">
                <a16:creationId xmlns:a16="http://schemas.microsoft.com/office/drawing/2014/main" id="{1606ED2D-93ED-4B7B-8D92-D106917D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2" name="Oval 20">
            <a:extLst>
              <a:ext uri="{FF2B5EF4-FFF2-40B4-BE49-F238E27FC236}">
                <a16:creationId xmlns:a16="http://schemas.microsoft.com/office/drawing/2014/main" id="{B9816520-2081-4814-965F-57B2977FD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3" name="Oval 21">
            <a:extLst>
              <a:ext uri="{FF2B5EF4-FFF2-40B4-BE49-F238E27FC236}">
                <a16:creationId xmlns:a16="http://schemas.microsoft.com/office/drawing/2014/main" id="{71F72906-4A9F-412E-B979-FE6C45C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4" name="Oval 22">
            <a:extLst>
              <a:ext uri="{FF2B5EF4-FFF2-40B4-BE49-F238E27FC236}">
                <a16:creationId xmlns:a16="http://schemas.microsoft.com/office/drawing/2014/main" id="{5BEAFC8B-CE3D-4BCD-BFD1-ECF7EE4AD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5" name="Arc 23">
            <a:extLst>
              <a:ext uri="{FF2B5EF4-FFF2-40B4-BE49-F238E27FC236}">
                <a16:creationId xmlns:a16="http://schemas.microsoft.com/office/drawing/2014/main" id="{6A7C6318-22FA-4027-B36B-5CCCB4810D87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Freeform 24">
            <a:extLst>
              <a:ext uri="{FF2B5EF4-FFF2-40B4-BE49-F238E27FC236}">
                <a16:creationId xmlns:a16="http://schemas.microsoft.com/office/drawing/2014/main" id="{D854115B-D66E-4D38-822E-A6A3203E2ACB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Freeform 25">
            <a:extLst>
              <a:ext uri="{FF2B5EF4-FFF2-40B4-BE49-F238E27FC236}">
                <a16:creationId xmlns:a16="http://schemas.microsoft.com/office/drawing/2014/main" id="{9A60E614-A28E-4AA8-8E9F-7E1A7E546E8F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Oval 26">
            <a:extLst>
              <a:ext uri="{FF2B5EF4-FFF2-40B4-BE49-F238E27FC236}">
                <a16:creationId xmlns:a16="http://schemas.microsoft.com/office/drawing/2014/main" id="{F83B665F-1C61-4ECD-BFA6-58D412EB3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39" name="Oval 27">
            <a:extLst>
              <a:ext uri="{FF2B5EF4-FFF2-40B4-BE49-F238E27FC236}">
                <a16:creationId xmlns:a16="http://schemas.microsoft.com/office/drawing/2014/main" id="{72CC7A1F-27F2-47EB-A923-76E7021B1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28">
            <a:extLst>
              <a:ext uri="{FF2B5EF4-FFF2-40B4-BE49-F238E27FC236}">
                <a16:creationId xmlns:a16="http://schemas.microsoft.com/office/drawing/2014/main" id="{C30EC061-08AD-49AA-92FF-34B51D097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8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9">
            <a:extLst>
              <a:ext uri="{FF2B5EF4-FFF2-40B4-BE49-F238E27FC236}">
                <a16:creationId xmlns:a16="http://schemas.microsoft.com/office/drawing/2014/main" id="{D5AA0497-DE5E-4C2B-B3EA-879DB71AC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30">
            <a:extLst>
              <a:ext uri="{FF2B5EF4-FFF2-40B4-BE49-F238E27FC236}">
                <a16:creationId xmlns:a16="http://schemas.microsoft.com/office/drawing/2014/main" id="{0D35F82A-32AC-4AF7-BECE-2FEFFF7C4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31">
            <a:extLst>
              <a:ext uri="{FF2B5EF4-FFF2-40B4-BE49-F238E27FC236}">
                <a16:creationId xmlns:a16="http://schemas.microsoft.com/office/drawing/2014/main" id="{3224756D-3C64-49C0-A998-7460E1BB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32" descr="Large checker board">
            <a:extLst>
              <a:ext uri="{FF2B5EF4-FFF2-40B4-BE49-F238E27FC236}">
                <a16:creationId xmlns:a16="http://schemas.microsoft.com/office/drawing/2014/main" id="{08658A51-6ACF-4D3C-8541-D1418ADB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914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Text Box 33">
            <a:extLst>
              <a:ext uri="{FF2B5EF4-FFF2-40B4-BE49-F238E27FC236}">
                <a16:creationId xmlns:a16="http://schemas.microsoft.com/office/drawing/2014/main" id="{6FF14E80-2F0D-4E69-AA98-D987B6C7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7.</a:t>
            </a:r>
          </a:p>
        </p:txBody>
      </p:sp>
      <p:sp>
        <p:nvSpPr>
          <p:cNvPr id="38946" name="Text Box 34">
            <a:extLst>
              <a:ext uri="{FF2B5EF4-FFF2-40B4-BE49-F238E27FC236}">
                <a16:creationId xmlns:a16="http://schemas.microsoft.com/office/drawing/2014/main" id="{4DA84E04-34F6-4E1E-ACA8-8B0F2BD9F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38947" name="Oval 35">
            <a:extLst>
              <a:ext uri="{FF2B5EF4-FFF2-40B4-BE49-F238E27FC236}">
                <a16:creationId xmlns:a16="http://schemas.microsoft.com/office/drawing/2014/main" id="{F96BF9D6-EA87-4772-93D8-032A5306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8" name="Text Box 36">
            <a:extLst>
              <a:ext uri="{FF2B5EF4-FFF2-40B4-BE49-F238E27FC236}">
                <a16:creationId xmlns:a16="http://schemas.microsoft.com/office/drawing/2014/main" id="{DF8E1A24-B22F-46B3-8733-961F57CB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38949" name="Oval 37">
            <a:extLst>
              <a:ext uri="{FF2B5EF4-FFF2-40B4-BE49-F238E27FC236}">
                <a16:creationId xmlns:a16="http://schemas.microsoft.com/office/drawing/2014/main" id="{ADB91D25-9661-4793-96FE-4DF135C2E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91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Line 38">
            <a:extLst>
              <a:ext uri="{FF2B5EF4-FFF2-40B4-BE49-F238E27FC236}">
                <a16:creationId xmlns:a16="http://schemas.microsoft.com/office/drawing/2014/main" id="{E3F930A0-D2FB-4ED6-8A41-743BD4EA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143000"/>
            <a:ext cx="1600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Oval 39" descr="Large checker board">
            <a:extLst>
              <a:ext uri="{FF2B5EF4-FFF2-40B4-BE49-F238E27FC236}">
                <a16:creationId xmlns:a16="http://schemas.microsoft.com/office/drawing/2014/main" id="{1E19375B-08B3-434B-87F9-853BB298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Freeform 40">
            <a:extLst>
              <a:ext uri="{FF2B5EF4-FFF2-40B4-BE49-F238E27FC236}">
                <a16:creationId xmlns:a16="http://schemas.microsoft.com/office/drawing/2014/main" id="{A3810D65-B842-499E-845F-4B6A91A26A31}"/>
              </a:ext>
            </a:extLst>
          </p:cNvPr>
          <p:cNvSpPr>
            <a:spLocks/>
          </p:cNvSpPr>
          <p:nvPr/>
        </p:nvSpPr>
        <p:spPr bwMode="auto">
          <a:xfrm>
            <a:off x="2895600" y="1981200"/>
            <a:ext cx="355600" cy="304800"/>
          </a:xfrm>
          <a:custGeom>
            <a:avLst/>
            <a:gdLst>
              <a:gd name="T0" fmla="*/ 304800 w 224"/>
              <a:gd name="T1" fmla="*/ 304800 h 192"/>
              <a:gd name="T2" fmla="*/ 304800 w 224"/>
              <a:gd name="T3" fmla="*/ 152400 h 192"/>
              <a:gd name="T4" fmla="*/ 0 w 224"/>
              <a:gd name="T5" fmla="*/ 0 h 192"/>
              <a:gd name="T6" fmla="*/ 0 60000 65536"/>
              <a:gd name="T7" fmla="*/ 0 60000 65536"/>
              <a:gd name="T8" fmla="*/ 0 60000 65536"/>
              <a:gd name="T9" fmla="*/ 0 w 224"/>
              <a:gd name="T10" fmla="*/ 0 h 192"/>
              <a:gd name="T11" fmla="*/ 224 w 22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192">
                <a:moveTo>
                  <a:pt x="192" y="192"/>
                </a:moveTo>
                <a:cubicBezTo>
                  <a:pt x="208" y="160"/>
                  <a:pt x="224" y="128"/>
                  <a:pt x="192" y="96"/>
                </a:cubicBezTo>
                <a:cubicBezTo>
                  <a:pt x="160" y="64"/>
                  <a:pt x="32" y="16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3" name="Freeform 41">
            <a:extLst>
              <a:ext uri="{FF2B5EF4-FFF2-40B4-BE49-F238E27FC236}">
                <a16:creationId xmlns:a16="http://schemas.microsoft.com/office/drawing/2014/main" id="{A0788F04-79C1-4D73-8C24-BAD1FD0D0527}"/>
              </a:ext>
            </a:extLst>
          </p:cNvPr>
          <p:cNvSpPr>
            <a:spLocks/>
          </p:cNvSpPr>
          <p:nvPr/>
        </p:nvSpPr>
        <p:spPr bwMode="auto">
          <a:xfrm>
            <a:off x="4876800" y="1143000"/>
            <a:ext cx="698500" cy="914400"/>
          </a:xfrm>
          <a:custGeom>
            <a:avLst/>
            <a:gdLst>
              <a:gd name="T0" fmla="*/ 0 w 440"/>
              <a:gd name="T1" fmla="*/ 838200 h 576"/>
              <a:gd name="T2" fmla="*/ 457200 w 440"/>
              <a:gd name="T3" fmla="*/ 838200 h 576"/>
              <a:gd name="T4" fmla="*/ 685800 w 440"/>
              <a:gd name="T5" fmla="*/ 381000 h 576"/>
              <a:gd name="T6" fmla="*/ 381000 w 44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440"/>
              <a:gd name="T13" fmla="*/ 0 h 576"/>
              <a:gd name="T14" fmla="*/ 440 w 44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0" h="576">
                <a:moveTo>
                  <a:pt x="0" y="528"/>
                </a:moveTo>
                <a:cubicBezTo>
                  <a:pt x="108" y="552"/>
                  <a:pt x="216" y="576"/>
                  <a:pt x="288" y="528"/>
                </a:cubicBezTo>
                <a:cubicBezTo>
                  <a:pt x="360" y="480"/>
                  <a:pt x="440" y="328"/>
                  <a:pt x="432" y="240"/>
                </a:cubicBezTo>
                <a:cubicBezTo>
                  <a:pt x="424" y="152"/>
                  <a:pt x="272" y="40"/>
                  <a:pt x="24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Freeform 42">
            <a:extLst>
              <a:ext uri="{FF2B5EF4-FFF2-40B4-BE49-F238E27FC236}">
                <a16:creationId xmlns:a16="http://schemas.microsoft.com/office/drawing/2014/main" id="{A8BBDCBC-67F7-4F23-BEF1-41F412E4BA16}"/>
              </a:ext>
            </a:extLst>
          </p:cNvPr>
          <p:cNvSpPr>
            <a:spLocks/>
          </p:cNvSpPr>
          <p:nvPr/>
        </p:nvSpPr>
        <p:spPr bwMode="auto">
          <a:xfrm>
            <a:off x="4876800" y="1295400"/>
            <a:ext cx="317500" cy="406400"/>
          </a:xfrm>
          <a:custGeom>
            <a:avLst/>
            <a:gdLst>
              <a:gd name="T0" fmla="*/ 0 w 200"/>
              <a:gd name="T1" fmla="*/ 381000 h 256"/>
              <a:gd name="T2" fmla="*/ 228600 w 200"/>
              <a:gd name="T3" fmla="*/ 381000 h 256"/>
              <a:gd name="T4" fmla="*/ 304800 w 200"/>
              <a:gd name="T5" fmla="*/ 228600 h 256"/>
              <a:gd name="T6" fmla="*/ 304800 w 200"/>
              <a:gd name="T7" fmla="*/ 76200 h 256"/>
              <a:gd name="T8" fmla="*/ 228600 w 200"/>
              <a:gd name="T9" fmla="*/ 0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256"/>
              <a:gd name="T17" fmla="*/ 200 w 200"/>
              <a:gd name="T18" fmla="*/ 256 h 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256">
                <a:moveTo>
                  <a:pt x="0" y="240"/>
                </a:moveTo>
                <a:cubicBezTo>
                  <a:pt x="56" y="248"/>
                  <a:pt x="112" y="256"/>
                  <a:pt x="144" y="240"/>
                </a:cubicBezTo>
                <a:cubicBezTo>
                  <a:pt x="176" y="224"/>
                  <a:pt x="184" y="176"/>
                  <a:pt x="192" y="144"/>
                </a:cubicBezTo>
                <a:cubicBezTo>
                  <a:pt x="200" y="112"/>
                  <a:pt x="200" y="72"/>
                  <a:pt x="192" y="48"/>
                </a:cubicBezTo>
                <a:cubicBezTo>
                  <a:pt x="184" y="24"/>
                  <a:pt x="152" y="8"/>
                  <a:pt x="144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Freeform 43">
            <a:extLst>
              <a:ext uri="{FF2B5EF4-FFF2-40B4-BE49-F238E27FC236}">
                <a16:creationId xmlns:a16="http://schemas.microsoft.com/office/drawing/2014/main" id="{38A1F21C-5E56-4D61-9179-0A564B343D05}"/>
              </a:ext>
            </a:extLst>
          </p:cNvPr>
          <p:cNvSpPr>
            <a:spLocks/>
          </p:cNvSpPr>
          <p:nvPr/>
        </p:nvSpPr>
        <p:spPr bwMode="auto">
          <a:xfrm>
            <a:off x="4953000" y="1447800"/>
            <a:ext cx="177800" cy="838200"/>
          </a:xfrm>
          <a:custGeom>
            <a:avLst/>
            <a:gdLst>
              <a:gd name="T0" fmla="*/ 0 w 112"/>
              <a:gd name="T1" fmla="*/ 838200 h 528"/>
              <a:gd name="T2" fmla="*/ 152400 w 112"/>
              <a:gd name="T3" fmla="*/ 762000 h 528"/>
              <a:gd name="T4" fmla="*/ 152400 w 112"/>
              <a:gd name="T5" fmla="*/ 381000 h 528"/>
              <a:gd name="T6" fmla="*/ 0 w 11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528"/>
              <a:gd name="T14" fmla="*/ 112 w 11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528">
                <a:moveTo>
                  <a:pt x="0" y="528"/>
                </a:moveTo>
                <a:cubicBezTo>
                  <a:pt x="40" y="528"/>
                  <a:pt x="80" y="528"/>
                  <a:pt x="96" y="480"/>
                </a:cubicBezTo>
                <a:cubicBezTo>
                  <a:pt x="112" y="432"/>
                  <a:pt x="112" y="320"/>
                  <a:pt x="96" y="240"/>
                </a:cubicBezTo>
                <a:cubicBezTo>
                  <a:pt x="80" y="160"/>
                  <a:pt x="16" y="40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Rectangle 44">
            <a:extLst>
              <a:ext uri="{FF2B5EF4-FFF2-40B4-BE49-F238E27FC236}">
                <a16:creationId xmlns:a16="http://schemas.microsoft.com/office/drawing/2014/main" id="{A3ADE676-E294-440D-B86B-12B0BB8D5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BBEF8D50-1F00-4740-817B-3B01C7816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38958" name="Rectangle 46">
            <a:extLst>
              <a:ext uri="{FF2B5EF4-FFF2-40B4-BE49-F238E27FC236}">
                <a16:creationId xmlns:a16="http://schemas.microsoft.com/office/drawing/2014/main" id="{CD1CFBCF-AF44-4067-AA1F-0F072C172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38959" name="Rectangle 47">
            <a:extLst>
              <a:ext uri="{FF2B5EF4-FFF2-40B4-BE49-F238E27FC236}">
                <a16:creationId xmlns:a16="http://schemas.microsoft.com/office/drawing/2014/main" id="{9DCFB653-D9F4-4BDC-96CA-A7DB839B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38960" name="Rectangle 48">
            <a:extLst>
              <a:ext uri="{FF2B5EF4-FFF2-40B4-BE49-F238E27FC236}">
                <a16:creationId xmlns:a16="http://schemas.microsoft.com/office/drawing/2014/main" id="{FC325B67-0345-4FD4-A7BA-3770BB4B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38961" name="Rectangle 49">
            <a:extLst>
              <a:ext uri="{FF2B5EF4-FFF2-40B4-BE49-F238E27FC236}">
                <a16:creationId xmlns:a16="http://schemas.microsoft.com/office/drawing/2014/main" id="{ECEAC255-3C39-4B82-8CEF-54C96B1A0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38962" name="Rectangle 50">
            <a:extLst>
              <a:ext uri="{FF2B5EF4-FFF2-40B4-BE49-F238E27FC236}">
                <a16:creationId xmlns:a16="http://schemas.microsoft.com/office/drawing/2014/main" id="{903AEBB2-F980-4CC8-B7B6-B7D34B4D5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38963" name="Rectangle 51">
            <a:extLst>
              <a:ext uri="{FF2B5EF4-FFF2-40B4-BE49-F238E27FC236}">
                <a16:creationId xmlns:a16="http://schemas.microsoft.com/office/drawing/2014/main" id="{C53A9363-7C40-4857-AC2D-391422D8C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38964" name="Rectangle 52">
            <a:extLst>
              <a:ext uri="{FF2B5EF4-FFF2-40B4-BE49-F238E27FC236}">
                <a16:creationId xmlns:a16="http://schemas.microsoft.com/office/drawing/2014/main" id="{EB481973-38A6-4069-8F00-0B9A930E9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38965" name="Rectangle 53">
            <a:extLst>
              <a:ext uri="{FF2B5EF4-FFF2-40B4-BE49-F238E27FC236}">
                <a16:creationId xmlns:a16="http://schemas.microsoft.com/office/drawing/2014/main" id="{9F50DE9F-1984-498A-AA02-9D436BB57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38966" name="Rectangle 54">
            <a:extLst>
              <a:ext uri="{FF2B5EF4-FFF2-40B4-BE49-F238E27FC236}">
                <a16:creationId xmlns:a16="http://schemas.microsoft.com/office/drawing/2014/main" id="{5F929238-6CC5-4C48-8BB1-610E2CAC4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38967" name="Rectangle 55">
            <a:extLst>
              <a:ext uri="{FF2B5EF4-FFF2-40B4-BE49-F238E27FC236}">
                <a16:creationId xmlns:a16="http://schemas.microsoft.com/office/drawing/2014/main" id="{48A7988C-1D21-4E65-B6D6-8A6B7A90D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38968" name="Rectangle 56">
            <a:extLst>
              <a:ext uri="{FF2B5EF4-FFF2-40B4-BE49-F238E27FC236}">
                <a16:creationId xmlns:a16="http://schemas.microsoft.com/office/drawing/2014/main" id="{EDA2C0B1-1850-414B-A7C1-D3D2E715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38969" name="Rectangle 57">
            <a:extLst>
              <a:ext uri="{FF2B5EF4-FFF2-40B4-BE49-F238E27FC236}">
                <a16:creationId xmlns:a16="http://schemas.microsoft.com/office/drawing/2014/main" id="{F759EB72-CF25-4DB7-B2CE-6C8658621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38970" name="Rectangle 58">
            <a:extLst>
              <a:ext uri="{FF2B5EF4-FFF2-40B4-BE49-F238E27FC236}">
                <a16:creationId xmlns:a16="http://schemas.microsoft.com/office/drawing/2014/main" id="{727F1F43-2605-457C-98C4-11FB7C9C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38971" name="Rectangle 59">
            <a:extLst>
              <a:ext uri="{FF2B5EF4-FFF2-40B4-BE49-F238E27FC236}">
                <a16:creationId xmlns:a16="http://schemas.microsoft.com/office/drawing/2014/main" id="{C4D15FE8-802F-48AF-A0B9-5C2602F1D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38972" name="Rectangle 60">
            <a:extLst>
              <a:ext uri="{FF2B5EF4-FFF2-40B4-BE49-F238E27FC236}">
                <a16:creationId xmlns:a16="http://schemas.microsoft.com/office/drawing/2014/main" id="{44BE976C-AF6B-4F3E-922F-384D8E20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38973" name="Rectangle 61">
            <a:extLst>
              <a:ext uri="{FF2B5EF4-FFF2-40B4-BE49-F238E27FC236}">
                <a16:creationId xmlns:a16="http://schemas.microsoft.com/office/drawing/2014/main" id="{4E6DA39A-56A4-42DF-8D29-6F6A4C11F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38974" name="AutoShape 62">
            <a:extLst>
              <a:ext uri="{FF2B5EF4-FFF2-40B4-BE49-F238E27FC236}">
                <a16:creationId xmlns:a16="http://schemas.microsoft.com/office/drawing/2014/main" id="{D7A99849-46AE-4A95-8526-4F078D1FE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95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38975" name="AutoShape 63">
            <a:extLst>
              <a:ext uri="{FF2B5EF4-FFF2-40B4-BE49-F238E27FC236}">
                <a16:creationId xmlns:a16="http://schemas.microsoft.com/office/drawing/2014/main" id="{BCE9418E-CDA3-4C5B-B2B5-5AB41EE2B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86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38976" name="AutoShape 64">
            <a:extLst>
              <a:ext uri="{FF2B5EF4-FFF2-40B4-BE49-F238E27FC236}">
                <a16:creationId xmlns:a16="http://schemas.microsoft.com/office/drawing/2014/main" id="{BD18867E-5167-49F2-A8F7-4AA127D7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38977" name="AutoShape 65">
            <a:extLst>
              <a:ext uri="{FF2B5EF4-FFF2-40B4-BE49-F238E27FC236}">
                <a16:creationId xmlns:a16="http://schemas.microsoft.com/office/drawing/2014/main" id="{E45F13C6-C742-4231-B4D8-F5CB1FE75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38978" name="AutoShape 66">
            <a:extLst>
              <a:ext uri="{FF2B5EF4-FFF2-40B4-BE49-F238E27FC236}">
                <a16:creationId xmlns:a16="http://schemas.microsoft.com/office/drawing/2014/main" id="{F59C4D49-201B-4B01-96FF-B473F362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38979" name="AutoShape 67">
            <a:extLst>
              <a:ext uri="{FF2B5EF4-FFF2-40B4-BE49-F238E27FC236}">
                <a16:creationId xmlns:a16="http://schemas.microsoft.com/office/drawing/2014/main" id="{0A968DA0-B5C4-47BA-A460-37A6879B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38980" name="AutoShape 68">
            <a:extLst>
              <a:ext uri="{FF2B5EF4-FFF2-40B4-BE49-F238E27FC236}">
                <a16:creationId xmlns:a16="http://schemas.microsoft.com/office/drawing/2014/main" id="{A43EAA31-4A0C-41D2-988D-30CEA7E3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71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38981" name="AutoShape 69">
            <a:extLst>
              <a:ext uri="{FF2B5EF4-FFF2-40B4-BE49-F238E27FC236}">
                <a16:creationId xmlns:a16="http://schemas.microsoft.com/office/drawing/2014/main" id="{9852B38B-7141-4709-9270-1BD9B4364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33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38982" name="AutoShape 70">
            <a:extLst>
              <a:ext uri="{FF2B5EF4-FFF2-40B4-BE49-F238E27FC236}">
                <a16:creationId xmlns:a16="http://schemas.microsoft.com/office/drawing/2014/main" id="{50F569EB-EC2C-4974-B71C-69562AD13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38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38983" name="AutoShape 71">
            <a:extLst>
              <a:ext uri="{FF2B5EF4-FFF2-40B4-BE49-F238E27FC236}">
                <a16:creationId xmlns:a16="http://schemas.microsoft.com/office/drawing/2014/main" id="{52C33F0B-2CC6-4904-8E52-A1DA09B6B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0945BE63-CF96-40C5-8F74-C466B5F02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67358E01-6251-4619-80FB-373CC0467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2273F835-7C8A-406A-BA74-DB428FE1E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AF7865A5-3555-422C-B79D-28F0C3D5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6481C44C-A06D-48D3-A99E-19D016887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8E5CEE26-5F1B-457E-97AD-3939C7D8C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EBE2A856-1609-4B95-92D7-C3D8C985E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49076EEF-166A-4337-902A-F7E3AD23D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873A5416-3E3F-40E6-A4A9-7B8F8B119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B854F6CE-3BDF-4118-98E5-85CD6CEF2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98170011-689E-4012-963C-B0880A020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E7B70014-F7F8-4E0E-82C2-4F9372C48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5622C446-EA67-45A1-8FFC-E0F1C6086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344B62D4-5001-4F54-BE38-AB5B3F059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0"/>
            <a:ext cx="480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quả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diện</a:t>
            </a:r>
            <a:r>
              <a:rPr lang="en-GB" altLang="en-US" b="1" dirty="0"/>
              <a:t> </a:t>
            </a:r>
            <a:r>
              <a:rPr lang="en-GB" altLang="en-US" b="1" dirty="0" err="1"/>
              <a:t>rộng</a:t>
            </a:r>
            <a:endParaRPr lang="en-GB" altLang="en-US" dirty="0"/>
          </a:p>
        </p:txBody>
      </p:sp>
      <p:sp>
        <p:nvSpPr>
          <p:cNvPr id="39952" name="Oval 16">
            <a:extLst>
              <a:ext uri="{FF2B5EF4-FFF2-40B4-BE49-F238E27FC236}">
                <a16:creationId xmlns:a16="http://schemas.microsoft.com/office/drawing/2014/main" id="{F3CFB4E9-8B39-47D0-81DA-B5F99108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257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3" name="Oval 17">
            <a:extLst>
              <a:ext uri="{FF2B5EF4-FFF2-40B4-BE49-F238E27FC236}">
                <a16:creationId xmlns:a16="http://schemas.microsoft.com/office/drawing/2014/main" id="{CF7D51BD-2F29-408A-990E-FA792D7CC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Arc 18">
            <a:extLst>
              <a:ext uri="{FF2B5EF4-FFF2-40B4-BE49-F238E27FC236}">
                <a16:creationId xmlns:a16="http://schemas.microsoft.com/office/drawing/2014/main" id="{9C205648-4633-4E5A-AD17-9334956BD6C6}"/>
              </a:ext>
            </a:extLst>
          </p:cNvPr>
          <p:cNvSpPr>
            <a:spLocks/>
          </p:cNvSpPr>
          <p:nvPr/>
        </p:nvSpPr>
        <p:spPr bwMode="auto">
          <a:xfrm flipH="1">
            <a:off x="3657600" y="4495800"/>
            <a:ext cx="2068513" cy="930275"/>
          </a:xfrm>
          <a:custGeom>
            <a:avLst/>
            <a:gdLst>
              <a:gd name="T0" fmla="*/ 0 w 42697"/>
              <a:gd name="T1" fmla="*/ 33641931 h 21600"/>
              <a:gd name="T2" fmla="*/ 100211866 w 42697"/>
              <a:gd name="T3" fmla="*/ 34305958 h 21600"/>
              <a:gd name="T4" fmla="*/ 50041378 w 42697"/>
              <a:gd name="T5" fmla="*/ 40065351 h 21600"/>
              <a:gd name="T6" fmla="*/ 0 60000 65536"/>
              <a:gd name="T7" fmla="*/ 0 60000 65536"/>
              <a:gd name="T8" fmla="*/ 0 60000 65536"/>
              <a:gd name="T9" fmla="*/ 0 w 42697"/>
              <a:gd name="T10" fmla="*/ 0 h 21600"/>
              <a:gd name="T11" fmla="*/ 42697 w 426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97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50" y="0"/>
                  <a:pt x="41154" y="7876"/>
                  <a:pt x="42696" y="18495"/>
                </a:cubicBezTo>
              </a:path>
              <a:path w="42697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50" y="0"/>
                  <a:pt x="41154" y="7876"/>
                  <a:pt x="42696" y="18495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Oval 19">
            <a:extLst>
              <a:ext uri="{FF2B5EF4-FFF2-40B4-BE49-F238E27FC236}">
                <a16:creationId xmlns:a16="http://schemas.microsoft.com/office/drawing/2014/main" id="{CE4A820F-9D53-4491-860A-5802457FE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6" name="Oval 20">
            <a:extLst>
              <a:ext uri="{FF2B5EF4-FFF2-40B4-BE49-F238E27FC236}">
                <a16:creationId xmlns:a16="http://schemas.microsoft.com/office/drawing/2014/main" id="{3CE2234B-1D1F-4A07-AA61-B18DD38F3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7" name="Oval 21">
            <a:extLst>
              <a:ext uri="{FF2B5EF4-FFF2-40B4-BE49-F238E27FC236}">
                <a16:creationId xmlns:a16="http://schemas.microsoft.com/office/drawing/2014/main" id="{A3176D90-7482-4BB6-A75D-15EDB9489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8" name="Oval 22">
            <a:extLst>
              <a:ext uri="{FF2B5EF4-FFF2-40B4-BE49-F238E27FC236}">
                <a16:creationId xmlns:a16="http://schemas.microsoft.com/office/drawing/2014/main" id="{E3E9170C-F22D-4943-8D82-D952C0A97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9" name="Arc 23">
            <a:extLst>
              <a:ext uri="{FF2B5EF4-FFF2-40B4-BE49-F238E27FC236}">
                <a16:creationId xmlns:a16="http://schemas.microsoft.com/office/drawing/2014/main" id="{DA005225-8CEF-4D92-BA8E-E58D7B66B799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Text Box 24">
            <a:extLst>
              <a:ext uri="{FF2B5EF4-FFF2-40B4-BE49-F238E27FC236}">
                <a16:creationId xmlns:a16="http://schemas.microsoft.com/office/drawing/2014/main" id="{1D6E1F80-82AE-4D89-9DD5-611290708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9.</a:t>
            </a:r>
          </a:p>
        </p:txBody>
      </p:sp>
      <p:sp>
        <p:nvSpPr>
          <p:cNvPr id="39961" name="Freeform 25">
            <a:extLst>
              <a:ext uri="{FF2B5EF4-FFF2-40B4-BE49-F238E27FC236}">
                <a16:creationId xmlns:a16="http://schemas.microsoft.com/office/drawing/2014/main" id="{31D16B3E-78F1-4BDB-A772-8CB066D3DCEF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Freeform 26">
            <a:extLst>
              <a:ext uri="{FF2B5EF4-FFF2-40B4-BE49-F238E27FC236}">
                <a16:creationId xmlns:a16="http://schemas.microsoft.com/office/drawing/2014/main" id="{5A68EC31-FE92-4002-9BDB-F3289D7D0629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Oval 27">
            <a:extLst>
              <a:ext uri="{FF2B5EF4-FFF2-40B4-BE49-F238E27FC236}">
                <a16:creationId xmlns:a16="http://schemas.microsoft.com/office/drawing/2014/main" id="{2B842CE1-E316-4F4A-9391-AD776E53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4" name="Oval 28">
            <a:extLst>
              <a:ext uri="{FF2B5EF4-FFF2-40B4-BE49-F238E27FC236}">
                <a16:creationId xmlns:a16="http://schemas.microsoft.com/office/drawing/2014/main" id="{AE7F6EB0-E0CF-4C9E-B907-27056C106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8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5" name="Oval 29">
            <a:extLst>
              <a:ext uri="{FF2B5EF4-FFF2-40B4-BE49-F238E27FC236}">
                <a16:creationId xmlns:a16="http://schemas.microsoft.com/office/drawing/2014/main" id="{C41B3029-6ACA-4EC4-9D49-70F9C1F2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6" name="Oval 30">
            <a:extLst>
              <a:ext uri="{FF2B5EF4-FFF2-40B4-BE49-F238E27FC236}">
                <a16:creationId xmlns:a16="http://schemas.microsoft.com/office/drawing/2014/main" id="{F207C4C8-00D0-420C-84D8-D409692DD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7" name="Oval 31">
            <a:extLst>
              <a:ext uri="{FF2B5EF4-FFF2-40B4-BE49-F238E27FC236}">
                <a16:creationId xmlns:a16="http://schemas.microsoft.com/office/drawing/2014/main" id="{997204CB-3E72-43C9-95A4-955BDE187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8" name="Oval 32">
            <a:extLst>
              <a:ext uri="{FF2B5EF4-FFF2-40B4-BE49-F238E27FC236}">
                <a16:creationId xmlns:a16="http://schemas.microsoft.com/office/drawing/2014/main" id="{C14B2883-3711-4733-BDF6-B7F8DEA5B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9" name="Oval 33" descr="Large checker board">
            <a:extLst>
              <a:ext uri="{FF2B5EF4-FFF2-40B4-BE49-F238E27FC236}">
                <a16:creationId xmlns:a16="http://schemas.microsoft.com/office/drawing/2014/main" id="{65620ED6-ADD6-4279-8A5E-0D80871A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146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D1C1A9B1-17D9-4037-8D8E-3E907E949B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1219200"/>
            <a:ext cx="1524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Freeform 35">
            <a:extLst>
              <a:ext uri="{FF2B5EF4-FFF2-40B4-BE49-F238E27FC236}">
                <a16:creationId xmlns:a16="http://schemas.microsoft.com/office/drawing/2014/main" id="{EB74D673-4ED9-487B-B95F-AB878610C784}"/>
              </a:ext>
            </a:extLst>
          </p:cNvPr>
          <p:cNvSpPr>
            <a:spLocks/>
          </p:cNvSpPr>
          <p:nvPr/>
        </p:nvSpPr>
        <p:spPr bwMode="auto">
          <a:xfrm>
            <a:off x="2133600" y="1066800"/>
            <a:ext cx="2590800" cy="1504950"/>
          </a:xfrm>
          <a:custGeom>
            <a:avLst/>
            <a:gdLst>
              <a:gd name="T0" fmla="*/ 0 w 1632"/>
              <a:gd name="T1" fmla="*/ 1504244 h 948"/>
              <a:gd name="T2" fmla="*/ 919316 w 1632"/>
              <a:gd name="T3" fmla="*/ 1388533 h 948"/>
              <a:gd name="T4" fmla="*/ 2256503 w 1632"/>
              <a:gd name="T5" fmla="*/ 462844 h 948"/>
              <a:gd name="T6" fmla="*/ 2590800 w 1632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948"/>
              <a:gd name="T14" fmla="*/ 1488 w 1632"/>
              <a:gd name="T15" fmla="*/ 6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948">
                <a:moveTo>
                  <a:pt x="0" y="948"/>
                </a:moveTo>
                <a:cubicBezTo>
                  <a:pt x="160" y="908"/>
                  <a:pt x="723" y="819"/>
                  <a:pt x="960" y="710"/>
                </a:cubicBezTo>
                <a:cubicBezTo>
                  <a:pt x="1197" y="601"/>
                  <a:pt x="1309" y="410"/>
                  <a:pt x="1421" y="292"/>
                </a:cubicBezTo>
                <a:cubicBezTo>
                  <a:pt x="1533" y="174"/>
                  <a:pt x="1597" y="49"/>
                  <a:pt x="163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E65B3DB5-4E51-4B85-BA91-88E28F6CA1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16002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Text Box 37">
            <a:extLst>
              <a:ext uri="{FF2B5EF4-FFF2-40B4-BE49-F238E27FC236}">
                <a16:creationId xmlns:a16="http://schemas.microsoft.com/office/drawing/2014/main" id="{37508B58-7038-4EBE-BAA2-08BE96ED2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39974" name="Oval 38">
            <a:extLst>
              <a:ext uri="{FF2B5EF4-FFF2-40B4-BE49-F238E27FC236}">
                <a16:creationId xmlns:a16="http://schemas.microsoft.com/office/drawing/2014/main" id="{BE365801-0EC2-47AF-B2B2-53CACE13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5" name="Text Box 39">
            <a:extLst>
              <a:ext uri="{FF2B5EF4-FFF2-40B4-BE49-F238E27FC236}">
                <a16:creationId xmlns:a16="http://schemas.microsoft.com/office/drawing/2014/main" id="{39B91612-42A9-4FA6-B7A5-E2318D6B7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39976" name="Oval 40">
            <a:extLst>
              <a:ext uri="{FF2B5EF4-FFF2-40B4-BE49-F238E27FC236}">
                <a16:creationId xmlns:a16="http://schemas.microsoft.com/office/drawing/2014/main" id="{B005F7B8-705B-4B77-A781-DF573F1D8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91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7" name="Oval 41">
            <a:extLst>
              <a:ext uri="{FF2B5EF4-FFF2-40B4-BE49-F238E27FC236}">
                <a16:creationId xmlns:a16="http://schemas.microsoft.com/office/drawing/2014/main" id="{AFE5B19A-5C62-4C53-8BFA-A5C21CF7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05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8" name="Oval 42">
            <a:extLst>
              <a:ext uri="{FF2B5EF4-FFF2-40B4-BE49-F238E27FC236}">
                <a16:creationId xmlns:a16="http://schemas.microsoft.com/office/drawing/2014/main" id="{B39CC840-FA04-4F98-B847-42C3771D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9" name="Line 43">
            <a:extLst>
              <a:ext uri="{FF2B5EF4-FFF2-40B4-BE49-F238E27FC236}">
                <a16:creationId xmlns:a16="http://schemas.microsoft.com/office/drawing/2014/main" id="{E40F6DBA-5043-408B-9274-D4AA2AE224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1371600"/>
            <a:ext cx="1524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Line 44">
            <a:extLst>
              <a:ext uri="{FF2B5EF4-FFF2-40B4-BE49-F238E27FC236}">
                <a16:creationId xmlns:a16="http://schemas.microsoft.com/office/drawing/2014/main" id="{906024EC-F4F2-43D6-97B5-6F6EF1961D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16764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45">
            <a:extLst>
              <a:ext uri="{FF2B5EF4-FFF2-40B4-BE49-F238E27FC236}">
                <a16:creationId xmlns:a16="http://schemas.microsoft.com/office/drawing/2014/main" id="{06B4F673-8177-4376-8581-3F590CE50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39982" name="Rectangle 46">
            <a:extLst>
              <a:ext uri="{FF2B5EF4-FFF2-40B4-BE49-F238E27FC236}">
                <a16:creationId xmlns:a16="http://schemas.microsoft.com/office/drawing/2014/main" id="{5E25CFC1-8EAE-4F65-89D0-1EF048128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39983" name="Rectangle 47">
            <a:extLst>
              <a:ext uri="{FF2B5EF4-FFF2-40B4-BE49-F238E27FC236}">
                <a16:creationId xmlns:a16="http://schemas.microsoft.com/office/drawing/2014/main" id="{9FAF1ED1-9606-43C8-9472-E04CC2B3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39984" name="Rectangle 48">
            <a:extLst>
              <a:ext uri="{FF2B5EF4-FFF2-40B4-BE49-F238E27FC236}">
                <a16:creationId xmlns:a16="http://schemas.microsoft.com/office/drawing/2014/main" id="{BBD50A92-7F7C-4A33-A7BA-7067F37C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39985" name="Rectangle 49">
            <a:extLst>
              <a:ext uri="{FF2B5EF4-FFF2-40B4-BE49-F238E27FC236}">
                <a16:creationId xmlns:a16="http://schemas.microsoft.com/office/drawing/2014/main" id="{20670F50-F71B-4F0F-8522-690C28D2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39986" name="Rectangle 50">
            <a:extLst>
              <a:ext uri="{FF2B5EF4-FFF2-40B4-BE49-F238E27FC236}">
                <a16:creationId xmlns:a16="http://schemas.microsoft.com/office/drawing/2014/main" id="{CF9CE948-0F87-4000-9B73-179125825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39987" name="Rectangle 51">
            <a:extLst>
              <a:ext uri="{FF2B5EF4-FFF2-40B4-BE49-F238E27FC236}">
                <a16:creationId xmlns:a16="http://schemas.microsoft.com/office/drawing/2014/main" id="{2D5141EC-BE1F-4958-A580-F85F8CF7F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39988" name="Rectangle 52">
            <a:extLst>
              <a:ext uri="{FF2B5EF4-FFF2-40B4-BE49-F238E27FC236}">
                <a16:creationId xmlns:a16="http://schemas.microsoft.com/office/drawing/2014/main" id="{EA81CE3A-E989-498E-BBB6-5C81E9F4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39989" name="Rectangle 53">
            <a:extLst>
              <a:ext uri="{FF2B5EF4-FFF2-40B4-BE49-F238E27FC236}">
                <a16:creationId xmlns:a16="http://schemas.microsoft.com/office/drawing/2014/main" id="{4C0DEAA6-C491-4CC4-84F2-89C3033DC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39990" name="Rectangle 54">
            <a:extLst>
              <a:ext uri="{FF2B5EF4-FFF2-40B4-BE49-F238E27FC236}">
                <a16:creationId xmlns:a16="http://schemas.microsoft.com/office/drawing/2014/main" id="{52E394D9-B8D8-4C0C-8D86-22694CA30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39991" name="Rectangle 55">
            <a:extLst>
              <a:ext uri="{FF2B5EF4-FFF2-40B4-BE49-F238E27FC236}">
                <a16:creationId xmlns:a16="http://schemas.microsoft.com/office/drawing/2014/main" id="{DD843062-9B19-493A-A6F4-CE00B8098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39992" name="Rectangle 56">
            <a:extLst>
              <a:ext uri="{FF2B5EF4-FFF2-40B4-BE49-F238E27FC236}">
                <a16:creationId xmlns:a16="http://schemas.microsoft.com/office/drawing/2014/main" id="{017741FD-7D4A-47E6-B9FA-A9545019E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39993" name="Rectangle 57">
            <a:extLst>
              <a:ext uri="{FF2B5EF4-FFF2-40B4-BE49-F238E27FC236}">
                <a16:creationId xmlns:a16="http://schemas.microsoft.com/office/drawing/2014/main" id="{A57B003D-D69B-4E16-BB3E-DFCB7CA91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39994" name="Rectangle 58">
            <a:extLst>
              <a:ext uri="{FF2B5EF4-FFF2-40B4-BE49-F238E27FC236}">
                <a16:creationId xmlns:a16="http://schemas.microsoft.com/office/drawing/2014/main" id="{EE87078F-6D0A-470A-B398-1FA9CD8D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39995" name="Rectangle 59">
            <a:extLst>
              <a:ext uri="{FF2B5EF4-FFF2-40B4-BE49-F238E27FC236}">
                <a16:creationId xmlns:a16="http://schemas.microsoft.com/office/drawing/2014/main" id="{6618AE8A-3902-4324-A16E-0E6965F7D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39996" name="Rectangle 60">
            <a:extLst>
              <a:ext uri="{FF2B5EF4-FFF2-40B4-BE49-F238E27FC236}">
                <a16:creationId xmlns:a16="http://schemas.microsoft.com/office/drawing/2014/main" id="{58375880-B9E5-48D7-BBF7-BC5ADCD74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39997" name="Rectangle 61">
            <a:extLst>
              <a:ext uri="{FF2B5EF4-FFF2-40B4-BE49-F238E27FC236}">
                <a16:creationId xmlns:a16="http://schemas.microsoft.com/office/drawing/2014/main" id="{51F37130-D032-4438-9A5E-CA74AD8C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39998" name="Rectangle 62">
            <a:extLst>
              <a:ext uri="{FF2B5EF4-FFF2-40B4-BE49-F238E27FC236}">
                <a16:creationId xmlns:a16="http://schemas.microsoft.com/office/drawing/2014/main" id="{0A200290-0303-499E-B485-F2F714E17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39999" name="AutoShape 63">
            <a:extLst>
              <a:ext uri="{FF2B5EF4-FFF2-40B4-BE49-F238E27FC236}">
                <a16:creationId xmlns:a16="http://schemas.microsoft.com/office/drawing/2014/main" id="{615F5B61-528E-4FAC-AF67-355E6DFC9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0000" name="AutoShape 64">
            <a:extLst>
              <a:ext uri="{FF2B5EF4-FFF2-40B4-BE49-F238E27FC236}">
                <a16:creationId xmlns:a16="http://schemas.microsoft.com/office/drawing/2014/main" id="{E90D82D9-6B2D-487D-AD93-A55144EE3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0001" name="AutoShape 65">
            <a:extLst>
              <a:ext uri="{FF2B5EF4-FFF2-40B4-BE49-F238E27FC236}">
                <a16:creationId xmlns:a16="http://schemas.microsoft.com/office/drawing/2014/main" id="{C5813037-C4E2-4CB8-8691-3AA859F14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0002" name="AutoShape 66">
            <a:extLst>
              <a:ext uri="{FF2B5EF4-FFF2-40B4-BE49-F238E27FC236}">
                <a16:creationId xmlns:a16="http://schemas.microsoft.com/office/drawing/2014/main" id="{4C56F936-7761-4D89-8CFB-5EA4239D8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0003" name="AutoShape 67">
            <a:extLst>
              <a:ext uri="{FF2B5EF4-FFF2-40B4-BE49-F238E27FC236}">
                <a16:creationId xmlns:a16="http://schemas.microsoft.com/office/drawing/2014/main" id="{D76ABA7B-F237-42CA-8E93-9844E9CB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81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0004" name="AutoShape 68">
            <a:extLst>
              <a:ext uri="{FF2B5EF4-FFF2-40B4-BE49-F238E27FC236}">
                <a16:creationId xmlns:a16="http://schemas.microsoft.com/office/drawing/2014/main" id="{9865D291-2200-488C-839E-EB3296D12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0005" name="AutoShape 69">
            <a:extLst>
              <a:ext uri="{FF2B5EF4-FFF2-40B4-BE49-F238E27FC236}">
                <a16:creationId xmlns:a16="http://schemas.microsoft.com/office/drawing/2014/main" id="{ACBE4403-8D14-41A2-B116-6CFE0A920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0006" name="AutoShape 70">
            <a:extLst>
              <a:ext uri="{FF2B5EF4-FFF2-40B4-BE49-F238E27FC236}">
                <a16:creationId xmlns:a16="http://schemas.microsoft.com/office/drawing/2014/main" id="{DFF86295-F860-4500-81A5-2C79B9214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0007" name="AutoShape 71">
            <a:extLst>
              <a:ext uri="{FF2B5EF4-FFF2-40B4-BE49-F238E27FC236}">
                <a16:creationId xmlns:a16="http://schemas.microsoft.com/office/drawing/2014/main" id="{7F0A32BA-55BC-416C-9C56-7FADF1FF1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0008" name="AutoShape 72">
            <a:extLst>
              <a:ext uri="{FF2B5EF4-FFF2-40B4-BE49-F238E27FC236}">
                <a16:creationId xmlns:a16="http://schemas.microsoft.com/office/drawing/2014/main" id="{0AC013C1-859D-4F30-A6FB-B13A8885E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D574DB-A3AC-4FD7-AE70-EBF12C244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/>
              <a:t>Phòng</a:t>
            </a:r>
            <a:r>
              <a:rPr lang="en-GB" altLang="en-US" dirty="0"/>
              <a:t> </a:t>
            </a:r>
            <a:r>
              <a:rPr lang="en-GB" altLang="en-US" dirty="0" err="1"/>
              <a:t>ngự</a:t>
            </a:r>
            <a:r>
              <a:rPr lang="en-GB" altLang="en-US" dirty="0"/>
              <a:t> </a:t>
            </a:r>
            <a:r>
              <a:rPr lang="en-GB" altLang="en-US" dirty="0" err="1"/>
              <a:t>từ</a:t>
            </a:r>
            <a:r>
              <a:rPr lang="en-GB" altLang="en-US" dirty="0"/>
              <a:t> </a:t>
            </a:r>
            <a:r>
              <a:rPr lang="en-GB" altLang="en-US" dirty="0" err="1"/>
              <a:t>những</a:t>
            </a:r>
            <a:r>
              <a:rPr lang="en-GB" altLang="en-US" dirty="0"/>
              <a:t> </a:t>
            </a:r>
            <a:r>
              <a:rPr lang="en-GB" altLang="en-US" dirty="0" err="1"/>
              <a:t>tình</a:t>
            </a:r>
            <a:r>
              <a:rPr lang="en-GB" altLang="en-US" dirty="0"/>
              <a:t> </a:t>
            </a:r>
            <a:r>
              <a:rPr lang="en-GB" altLang="en-US" dirty="0" err="1"/>
              <a:t>huống</a:t>
            </a:r>
            <a:r>
              <a:rPr lang="en-GB" altLang="en-US" dirty="0"/>
              <a:t> </a:t>
            </a:r>
            <a:r>
              <a:rPr lang="en-GB" altLang="en-US" dirty="0" err="1"/>
              <a:t>cố</a:t>
            </a:r>
            <a:r>
              <a:rPr lang="en-GB" altLang="en-US" dirty="0"/>
              <a:t> </a:t>
            </a:r>
            <a:r>
              <a:rPr lang="en-GB" altLang="en-US" dirty="0" err="1"/>
              <a:t>định</a:t>
            </a:r>
            <a:endParaRPr lang="en-GB" altLang="en-US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914304F-B17B-4F2B-9AC2-A00CCAEEF4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69988" y="1946275"/>
            <a:ext cx="736282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err="1"/>
              <a:t>Những</a:t>
            </a:r>
            <a:r>
              <a:rPr lang="en-GB" sz="2800" dirty="0"/>
              <a:t> </a:t>
            </a:r>
            <a:r>
              <a:rPr lang="en-GB" sz="2800" dirty="0" err="1"/>
              <a:t>mức</a:t>
            </a:r>
            <a:r>
              <a:rPr lang="en-GB" sz="2800" dirty="0"/>
              <a:t> </a:t>
            </a:r>
            <a:r>
              <a:rPr lang="en-GB" sz="2800" dirty="0" err="1"/>
              <a:t>độ</a:t>
            </a:r>
            <a:r>
              <a:rPr lang="en-GB" sz="2800" dirty="0"/>
              <a:t> </a:t>
            </a:r>
            <a:r>
              <a:rPr lang="en-GB" sz="2800" dirty="0" err="1"/>
              <a:t>tập</a:t>
            </a:r>
            <a:r>
              <a:rPr lang="en-GB" sz="2800" dirty="0"/>
              <a:t> </a:t>
            </a:r>
            <a:r>
              <a:rPr lang="en-GB" sz="2800" dirty="0" err="1"/>
              <a:t>trung</a:t>
            </a:r>
            <a:endParaRPr lang="en-GB" sz="2800" dirty="0"/>
          </a:p>
          <a:p>
            <a:pPr eaLnBrk="1" hangingPunct="1">
              <a:defRPr/>
            </a:pPr>
            <a:endParaRPr lang="en-GB" sz="2800" dirty="0"/>
          </a:p>
          <a:p>
            <a:pPr eaLnBrk="1" hangingPunct="1">
              <a:defRPr/>
            </a:pPr>
            <a:r>
              <a:rPr lang="en-GB" sz="2800" dirty="0"/>
              <a:t>2 </a:t>
            </a:r>
            <a:r>
              <a:rPr lang="en-GB" sz="2800" dirty="0" err="1"/>
              <a:t>mùa</a:t>
            </a:r>
            <a:r>
              <a:rPr lang="en-GB" sz="2800" dirty="0"/>
              <a:t> World cup </a:t>
            </a:r>
            <a:r>
              <a:rPr lang="en-GB" sz="2800" dirty="0" err="1"/>
              <a:t>gần</a:t>
            </a:r>
            <a:r>
              <a:rPr lang="en-GB" sz="2800" dirty="0"/>
              <a:t> </a:t>
            </a:r>
            <a:r>
              <a:rPr lang="en-GB" sz="2800" dirty="0" err="1"/>
              <a:t>đây</a:t>
            </a:r>
            <a:endParaRPr lang="en-GB" sz="2800" dirty="0"/>
          </a:p>
          <a:p>
            <a:pPr eaLnBrk="1" hangingPunct="1">
              <a:defRPr/>
            </a:pPr>
            <a:endParaRPr lang="en-GB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/>
              <a:t>		 25% </a:t>
            </a:r>
            <a:r>
              <a:rPr lang="en-GB" sz="2800" dirty="0" err="1"/>
              <a:t>bàn</a:t>
            </a:r>
            <a:r>
              <a:rPr lang="en-GB" sz="2800" dirty="0"/>
              <a:t> </a:t>
            </a:r>
            <a:r>
              <a:rPr lang="en-GB" sz="2800" dirty="0" err="1"/>
              <a:t>thắng</a:t>
            </a:r>
            <a:r>
              <a:rPr lang="en-GB" sz="2800" dirty="0"/>
              <a:t> </a:t>
            </a:r>
            <a:r>
              <a:rPr lang="en-GB" sz="2800" dirty="0" err="1"/>
              <a:t>được</a:t>
            </a:r>
            <a:r>
              <a:rPr lang="en-GB" sz="2800" dirty="0"/>
              <a:t> </a:t>
            </a:r>
            <a:r>
              <a:rPr lang="en-GB" sz="2800" dirty="0" err="1"/>
              <a:t>ghi</a:t>
            </a:r>
            <a:r>
              <a:rPr lang="en-GB" sz="2800" dirty="0"/>
              <a:t> </a:t>
            </a:r>
            <a:r>
              <a:rPr lang="en-GB" sz="2800" dirty="0" err="1"/>
              <a:t>đã</a:t>
            </a:r>
            <a:r>
              <a:rPr lang="en-GB" sz="2800" dirty="0"/>
              <a:t> </a:t>
            </a:r>
            <a:r>
              <a:rPr lang="en-GB" sz="2800" dirty="0" err="1"/>
              <a:t>đến</a:t>
            </a:r>
            <a:r>
              <a:rPr lang="en-GB" sz="2800" dirty="0"/>
              <a:t> </a:t>
            </a:r>
            <a:r>
              <a:rPr lang="en-GB" sz="2800" dirty="0" err="1"/>
              <a:t>trong</a:t>
            </a:r>
            <a:r>
              <a:rPr lang="en-GB" sz="2800" dirty="0"/>
              <a:t> </a:t>
            </a:r>
            <a:r>
              <a:rPr lang="en-GB" sz="2800" dirty="0" err="1"/>
              <a:t>vòng</a:t>
            </a:r>
            <a:r>
              <a:rPr lang="en-GB" sz="2800" dirty="0"/>
              <a:t> 15 </a:t>
            </a:r>
            <a:r>
              <a:rPr lang="en-GB" sz="2800" dirty="0" err="1"/>
              <a:t>phút</a:t>
            </a:r>
            <a:r>
              <a:rPr lang="en-GB" sz="2800" dirty="0"/>
              <a:t> </a:t>
            </a:r>
            <a:r>
              <a:rPr lang="en-GB" sz="2800" dirty="0" err="1"/>
              <a:t>cuối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trận</a:t>
            </a:r>
            <a:r>
              <a:rPr lang="en-GB" sz="2800" dirty="0"/>
              <a:t> </a:t>
            </a:r>
            <a:r>
              <a:rPr lang="en-GB" sz="2800" dirty="0" err="1"/>
              <a:t>đấu</a:t>
            </a:r>
            <a:endParaRPr lang="en-GB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35B1DF0B-C78D-46BA-9BA8-D02843A10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598D45D7-7947-4FE6-B524-344B777D5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B4BA223B-09BF-4C8C-9BC4-53C9192A3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45529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682EFDAA-BC00-493A-A9FB-5F53E83D5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45529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A6D4D661-C6DA-46F4-A965-4C1EAE018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>
            <a:extLst>
              <a:ext uri="{FF2B5EF4-FFF2-40B4-BE49-F238E27FC236}">
                <a16:creationId xmlns:a16="http://schemas.microsoft.com/office/drawing/2014/main" id="{CB28BB44-7B43-4B0A-AB0F-C7C88530C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183D0EDE-25DE-45AD-AE6A-E0092F7A2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8D5397D0-FE05-4A86-BF85-C68F25AF4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74A81595-1DAD-45E1-881B-771CE6DA4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>
            <a:extLst>
              <a:ext uri="{FF2B5EF4-FFF2-40B4-BE49-F238E27FC236}">
                <a16:creationId xmlns:a16="http://schemas.microsoft.com/office/drawing/2014/main" id="{9E595E35-E98A-4C44-8919-CB27F0489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00ACAA85-AAFE-4429-9563-24B95B4B7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2D3CAEF0-63BA-40E5-9DD6-66DB287C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>
            <a:extLst>
              <a:ext uri="{FF2B5EF4-FFF2-40B4-BE49-F238E27FC236}">
                <a16:creationId xmlns:a16="http://schemas.microsoft.com/office/drawing/2014/main" id="{D8943E98-954E-41E8-9563-0735076D4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82911347-5A94-4F84-B8C7-A7EE5F030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quả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(</a:t>
            </a:r>
            <a:r>
              <a:rPr lang="en-GB" altLang="en-US" b="1" dirty="0" err="1"/>
              <a:t>gần</a:t>
            </a:r>
            <a:r>
              <a:rPr lang="en-GB" altLang="en-US" b="1" dirty="0"/>
              <a:t> </a:t>
            </a:r>
            <a:r>
              <a:rPr lang="en-GB" altLang="en-US" b="1" dirty="0" err="1"/>
              <a:t>trung</a:t>
            </a:r>
            <a:r>
              <a:rPr lang="en-GB" altLang="en-US" b="1" dirty="0"/>
              <a:t> </a:t>
            </a:r>
            <a:r>
              <a:rPr lang="en-GB" altLang="en-US" b="1" dirty="0" err="1"/>
              <a:t>tâm</a:t>
            </a:r>
            <a:r>
              <a:rPr lang="en-GB" altLang="en-US" b="1" dirty="0"/>
              <a:t>)</a:t>
            </a:r>
            <a:endParaRPr lang="en-GB" altLang="en-US" dirty="0"/>
          </a:p>
        </p:txBody>
      </p:sp>
      <p:sp>
        <p:nvSpPr>
          <p:cNvPr id="40976" name="Oval 16">
            <a:extLst>
              <a:ext uri="{FF2B5EF4-FFF2-40B4-BE49-F238E27FC236}">
                <a16:creationId xmlns:a16="http://schemas.microsoft.com/office/drawing/2014/main" id="{D6DAE7D5-EDE8-401C-82F5-E09377E1F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17">
            <a:extLst>
              <a:ext uri="{FF2B5EF4-FFF2-40B4-BE49-F238E27FC236}">
                <a16:creationId xmlns:a16="http://schemas.microsoft.com/office/drawing/2014/main" id="{DDC5A781-F050-4637-ACCA-60902D66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Arc 18">
            <a:extLst>
              <a:ext uri="{FF2B5EF4-FFF2-40B4-BE49-F238E27FC236}">
                <a16:creationId xmlns:a16="http://schemas.microsoft.com/office/drawing/2014/main" id="{4E3721A2-2C5E-494F-B769-AD40877FEE4C}"/>
              </a:ext>
            </a:extLst>
          </p:cNvPr>
          <p:cNvSpPr>
            <a:spLocks/>
          </p:cNvSpPr>
          <p:nvPr/>
        </p:nvSpPr>
        <p:spPr bwMode="auto">
          <a:xfrm flipH="1">
            <a:off x="3733800" y="4343400"/>
            <a:ext cx="2043113" cy="1082675"/>
          </a:xfrm>
          <a:custGeom>
            <a:avLst/>
            <a:gdLst>
              <a:gd name="T0" fmla="*/ 0 w 42171"/>
              <a:gd name="T1" fmla="*/ 41725944 h 21600"/>
              <a:gd name="T2" fmla="*/ 98985339 w 42171"/>
              <a:gd name="T3" fmla="*/ 43318779 h 21600"/>
              <a:gd name="T4" fmla="*/ 49327194 w 42171"/>
              <a:gd name="T5" fmla="*/ 54267831 h 21600"/>
              <a:gd name="T6" fmla="*/ 0 60000 65536"/>
              <a:gd name="T7" fmla="*/ 0 60000 65536"/>
              <a:gd name="T8" fmla="*/ 0 60000 65536"/>
              <a:gd name="T9" fmla="*/ 0 w 42171"/>
              <a:gd name="T10" fmla="*/ 0 h 21600"/>
              <a:gd name="T11" fmla="*/ 42171 w 421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71" h="21600" fill="none" extrusionOk="0">
                <a:moveTo>
                  <a:pt x="-1" y="16607"/>
                </a:moveTo>
                <a:cubicBezTo>
                  <a:pt x="2312" y="6872"/>
                  <a:pt x="11008" y="-1"/>
                  <a:pt x="21015" y="0"/>
                </a:cubicBezTo>
                <a:cubicBezTo>
                  <a:pt x="31264" y="0"/>
                  <a:pt x="40102" y="7203"/>
                  <a:pt x="42170" y="17242"/>
                </a:cubicBezTo>
              </a:path>
              <a:path w="42171" h="21600" stroke="0" extrusionOk="0">
                <a:moveTo>
                  <a:pt x="-1" y="16607"/>
                </a:moveTo>
                <a:cubicBezTo>
                  <a:pt x="2312" y="6872"/>
                  <a:pt x="11008" y="-1"/>
                  <a:pt x="21015" y="0"/>
                </a:cubicBezTo>
                <a:cubicBezTo>
                  <a:pt x="31264" y="0"/>
                  <a:pt x="40102" y="7203"/>
                  <a:pt x="42170" y="17242"/>
                </a:cubicBezTo>
                <a:lnTo>
                  <a:pt x="21015" y="21600"/>
                </a:lnTo>
                <a:lnTo>
                  <a:pt x="-1" y="1660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>
            <a:extLst>
              <a:ext uri="{FF2B5EF4-FFF2-40B4-BE49-F238E27FC236}">
                <a16:creationId xmlns:a16="http://schemas.microsoft.com/office/drawing/2014/main" id="{3A47C725-5114-4F22-9351-A14F722AB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0" name="Oval 20">
            <a:extLst>
              <a:ext uri="{FF2B5EF4-FFF2-40B4-BE49-F238E27FC236}">
                <a16:creationId xmlns:a16="http://schemas.microsoft.com/office/drawing/2014/main" id="{C4B67E0D-5008-4091-B0E4-F672555D7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124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1" name="Oval 21">
            <a:extLst>
              <a:ext uri="{FF2B5EF4-FFF2-40B4-BE49-F238E27FC236}">
                <a16:creationId xmlns:a16="http://schemas.microsoft.com/office/drawing/2014/main" id="{91EE94F6-5B22-4A00-B310-C3029AF26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66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2" name="Oval 22">
            <a:extLst>
              <a:ext uri="{FF2B5EF4-FFF2-40B4-BE49-F238E27FC236}">
                <a16:creationId xmlns:a16="http://schemas.microsoft.com/office/drawing/2014/main" id="{2F4BCF5B-222D-4363-A2BE-CEDCE225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3" name="Arc 23">
            <a:extLst>
              <a:ext uri="{FF2B5EF4-FFF2-40B4-BE49-F238E27FC236}">
                <a16:creationId xmlns:a16="http://schemas.microsoft.com/office/drawing/2014/main" id="{B6A20EF3-5E9F-454A-8E9F-75D98547C15F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67A90E08-6968-4836-AE7A-F88256EE4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12.</a:t>
            </a:r>
            <a:endParaRPr lang="en-GB" altLang="en-US" sz="4400" b="1">
              <a:latin typeface="Univers" panose="020B0503020202020204" pitchFamily="34" charset="0"/>
            </a:endParaRPr>
          </a:p>
        </p:txBody>
      </p:sp>
      <p:sp>
        <p:nvSpPr>
          <p:cNvPr id="40985" name="Freeform 25">
            <a:extLst>
              <a:ext uri="{FF2B5EF4-FFF2-40B4-BE49-F238E27FC236}">
                <a16:creationId xmlns:a16="http://schemas.microsoft.com/office/drawing/2014/main" id="{DFD725F2-CEC7-4482-8215-933B81DDC143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Freeform 26">
            <a:extLst>
              <a:ext uri="{FF2B5EF4-FFF2-40B4-BE49-F238E27FC236}">
                <a16:creationId xmlns:a16="http://schemas.microsoft.com/office/drawing/2014/main" id="{242C9D8D-7A79-422A-8B05-8779CEF25B1F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>
            <a:extLst>
              <a:ext uri="{FF2B5EF4-FFF2-40B4-BE49-F238E27FC236}">
                <a16:creationId xmlns:a16="http://schemas.microsoft.com/office/drawing/2014/main" id="{AD289E44-0929-41E9-A55B-CD7CC5E83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8" name="Oval 28">
            <a:extLst>
              <a:ext uri="{FF2B5EF4-FFF2-40B4-BE49-F238E27FC236}">
                <a16:creationId xmlns:a16="http://schemas.microsoft.com/office/drawing/2014/main" id="{81169A59-9581-4EE2-A353-FC0E0521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9" name="Oval 29">
            <a:extLst>
              <a:ext uri="{FF2B5EF4-FFF2-40B4-BE49-F238E27FC236}">
                <a16:creationId xmlns:a16="http://schemas.microsoft.com/office/drawing/2014/main" id="{483F7E14-8ABF-49C8-858F-278489DF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0" name="Oval 30">
            <a:extLst>
              <a:ext uri="{FF2B5EF4-FFF2-40B4-BE49-F238E27FC236}">
                <a16:creationId xmlns:a16="http://schemas.microsoft.com/office/drawing/2014/main" id="{908542DD-654D-4784-8587-08BEBE88C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1" name="Oval 31">
            <a:extLst>
              <a:ext uri="{FF2B5EF4-FFF2-40B4-BE49-F238E27FC236}">
                <a16:creationId xmlns:a16="http://schemas.microsoft.com/office/drawing/2014/main" id="{2991AF03-8E28-4D03-B5E8-D4D3C7CAC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724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2" name="Oval 32">
            <a:extLst>
              <a:ext uri="{FF2B5EF4-FFF2-40B4-BE49-F238E27FC236}">
                <a16:creationId xmlns:a16="http://schemas.microsoft.com/office/drawing/2014/main" id="{4A73EE3B-0C79-44BB-BC90-8BF6BFF07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572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3" name="Oval 33" descr="Large checker board">
            <a:extLst>
              <a:ext uri="{FF2B5EF4-FFF2-40B4-BE49-F238E27FC236}">
                <a16:creationId xmlns:a16="http://schemas.microsoft.com/office/drawing/2014/main" id="{C068977D-06A8-4BA1-8354-44FA86F6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4" name="Text Box 34">
            <a:extLst>
              <a:ext uri="{FF2B5EF4-FFF2-40B4-BE49-F238E27FC236}">
                <a16:creationId xmlns:a16="http://schemas.microsoft.com/office/drawing/2014/main" id="{FEE8AC8F-C52D-48D0-901E-B0AAF6143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40995" name="Oval 35">
            <a:extLst>
              <a:ext uri="{FF2B5EF4-FFF2-40B4-BE49-F238E27FC236}">
                <a16:creationId xmlns:a16="http://schemas.microsoft.com/office/drawing/2014/main" id="{D4464E19-DDA0-4BEA-9284-F08D16EA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638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6" name="Text Box 36">
            <a:extLst>
              <a:ext uri="{FF2B5EF4-FFF2-40B4-BE49-F238E27FC236}">
                <a16:creationId xmlns:a16="http://schemas.microsoft.com/office/drawing/2014/main" id="{426BF4D3-442F-4D9E-851B-24A96840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40997" name="Oval 37">
            <a:extLst>
              <a:ext uri="{FF2B5EF4-FFF2-40B4-BE49-F238E27FC236}">
                <a16:creationId xmlns:a16="http://schemas.microsoft.com/office/drawing/2014/main" id="{3938F626-BDF4-4623-B9F2-FAD9079A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88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8" name="Oval 38">
            <a:extLst>
              <a:ext uri="{FF2B5EF4-FFF2-40B4-BE49-F238E27FC236}">
                <a16:creationId xmlns:a16="http://schemas.microsoft.com/office/drawing/2014/main" id="{2BDB334E-F811-41B5-9E9F-D062EF4C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9" name="Oval 39">
            <a:extLst>
              <a:ext uri="{FF2B5EF4-FFF2-40B4-BE49-F238E27FC236}">
                <a16:creationId xmlns:a16="http://schemas.microsoft.com/office/drawing/2014/main" id="{96FEA0C4-B752-4D02-BA28-C88AC8C4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752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0" name="Oval 40">
            <a:extLst>
              <a:ext uri="{FF2B5EF4-FFF2-40B4-BE49-F238E27FC236}">
                <a16:creationId xmlns:a16="http://schemas.microsoft.com/office/drawing/2014/main" id="{489695EF-17C1-47D7-B19D-790A4B1D2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1" name="Oval 41">
            <a:extLst>
              <a:ext uri="{FF2B5EF4-FFF2-40B4-BE49-F238E27FC236}">
                <a16:creationId xmlns:a16="http://schemas.microsoft.com/office/drawing/2014/main" id="{D2392F41-9A76-4923-A4D0-97DF472DF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752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2" name="Line 42">
            <a:extLst>
              <a:ext uri="{FF2B5EF4-FFF2-40B4-BE49-F238E27FC236}">
                <a16:creationId xmlns:a16="http://schemas.microsoft.com/office/drawing/2014/main" id="{DF147D2B-992A-4FF9-AD23-ABC3BC1B6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067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Freeform 43">
            <a:extLst>
              <a:ext uri="{FF2B5EF4-FFF2-40B4-BE49-F238E27FC236}">
                <a16:creationId xmlns:a16="http://schemas.microsoft.com/office/drawing/2014/main" id="{0D6D1562-1617-4265-BF91-04EE117C27BF}"/>
              </a:ext>
            </a:extLst>
          </p:cNvPr>
          <p:cNvSpPr>
            <a:spLocks/>
          </p:cNvSpPr>
          <p:nvPr/>
        </p:nvSpPr>
        <p:spPr bwMode="auto">
          <a:xfrm>
            <a:off x="4876800" y="1130300"/>
            <a:ext cx="901700" cy="1295400"/>
          </a:xfrm>
          <a:custGeom>
            <a:avLst/>
            <a:gdLst>
              <a:gd name="T0" fmla="*/ 0 w 568"/>
              <a:gd name="T1" fmla="*/ 1295400 h 816"/>
              <a:gd name="T2" fmla="*/ 533400 w 568"/>
              <a:gd name="T3" fmla="*/ 1219200 h 816"/>
              <a:gd name="T4" fmla="*/ 762000 w 568"/>
              <a:gd name="T5" fmla="*/ 914400 h 816"/>
              <a:gd name="T6" fmla="*/ 838200 w 568"/>
              <a:gd name="T7" fmla="*/ 381000 h 816"/>
              <a:gd name="T8" fmla="*/ 381000 w 568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"/>
              <a:gd name="T16" fmla="*/ 0 h 816"/>
              <a:gd name="T17" fmla="*/ 568 w 568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" h="816">
                <a:moveTo>
                  <a:pt x="0" y="816"/>
                </a:moveTo>
                <a:cubicBezTo>
                  <a:pt x="128" y="812"/>
                  <a:pt x="256" y="808"/>
                  <a:pt x="336" y="768"/>
                </a:cubicBezTo>
                <a:cubicBezTo>
                  <a:pt x="416" y="728"/>
                  <a:pt x="448" y="664"/>
                  <a:pt x="480" y="576"/>
                </a:cubicBezTo>
                <a:cubicBezTo>
                  <a:pt x="512" y="488"/>
                  <a:pt x="568" y="336"/>
                  <a:pt x="528" y="240"/>
                </a:cubicBezTo>
                <a:cubicBezTo>
                  <a:pt x="488" y="144"/>
                  <a:pt x="288" y="40"/>
                  <a:pt x="24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Freeform 44">
            <a:extLst>
              <a:ext uri="{FF2B5EF4-FFF2-40B4-BE49-F238E27FC236}">
                <a16:creationId xmlns:a16="http://schemas.microsoft.com/office/drawing/2014/main" id="{10BFB011-65DF-4AAC-8620-C02BE2F6700D}"/>
              </a:ext>
            </a:extLst>
          </p:cNvPr>
          <p:cNvSpPr>
            <a:spLocks/>
          </p:cNvSpPr>
          <p:nvPr/>
        </p:nvSpPr>
        <p:spPr bwMode="auto">
          <a:xfrm>
            <a:off x="5029200" y="1282700"/>
            <a:ext cx="584200" cy="838200"/>
          </a:xfrm>
          <a:custGeom>
            <a:avLst/>
            <a:gdLst>
              <a:gd name="T0" fmla="*/ 152400 w 368"/>
              <a:gd name="T1" fmla="*/ 838200 h 528"/>
              <a:gd name="T2" fmla="*/ 533400 w 368"/>
              <a:gd name="T3" fmla="*/ 533400 h 528"/>
              <a:gd name="T4" fmla="*/ 457200 w 368"/>
              <a:gd name="T5" fmla="*/ 152400 h 528"/>
              <a:gd name="T6" fmla="*/ 152400 w 368"/>
              <a:gd name="T7" fmla="*/ 76200 h 528"/>
              <a:gd name="T8" fmla="*/ 0 w 368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8"/>
              <a:gd name="T16" fmla="*/ 0 h 528"/>
              <a:gd name="T17" fmla="*/ 368 w 36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8" h="528">
                <a:moveTo>
                  <a:pt x="96" y="528"/>
                </a:moveTo>
                <a:cubicBezTo>
                  <a:pt x="200" y="468"/>
                  <a:pt x="304" y="408"/>
                  <a:pt x="336" y="336"/>
                </a:cubicBezTo>
                <a:cubicBezTo>
                  <a:pt x="368" y="264"/>
                  <a:pt x="328" y="144"/>
                  <a:pt x="288" y="96"/>
                </a:cubicBezTo>
                <a:cubicBezTo>
                  <a:pt x="248" y="48"/>
                  <a:pt x="144" y="64"/>
                  <a:pt x="96" y="48"/>
                </a:cubicBezTo>
                <a:cubicBezTo>
                  <a:pt x="48" y="32"/>
                  <a:pt x="8" y="8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Freeform 45">
            <a:extLst>
              <a:ext uri="{FF2B5EF4-FFF2-40B4-BE49-F238E27FC236}">
                <a16:creationId xmlns:a16="http://schemas.microsoft.com/office/drawing/2014/main" id="{24929716-A8F0-4FA6-8DAF-41ED71FAC8B3}"/>
              </a:ext>
            </a:extLst>
          </p:cNvPr>
          <p:cNvSpPr>
            <a:spLocks/>
          </p:cNvSpPr>
          <p:nvPr/>
        </p:nvSpPr>
        <p:spPr bwMode="auto">
          <a:xfrm>
            <a:off x="4876800" y="1295400"/>
            <a:ext cx="254000" cy="685800"/>
          </a:xfrm>
          <a:custGeom>
            <a:avLst/>
            <a:gdLst>
              <a:gd name="T0" fmla="*/ 0 w 160"/>
              <a:gd name="T1" fmla="*/ 685800 h 432"/>
              <a:gd name="T2" fmla="*/ 228600 w 160"/>
              <a:gd name="T3" fmla="*/ 533400 h 432"/>
              <a:gd name="T4" fmla="*/ 152400 w 160"/>
              <a:gd name="T5" fmla="*/ 152400 h 432"/>
              <a:gd name="T6" fmla="*/ 0 w 16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60"/>
              <a:gd name="T13" fmla="*/ 0 h 432"/>
              <a:gd name="T14" fmla="*/ 160 w 16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0" h="432">
                <a:moveTo>
                  <a:pt x="0" y="432"/>
                </a:moveTo>
                <a:cubicBezTo>
                  <a:pt x="64" y="412"/>
                  <a:pt x="128" y="392"/>
                  <a:pt x="144" y="336"/>
                </a:cubicBezTo>
                <a:cubicBezTo>
                  <a:pt x="160" y="280"/>
                  <a:pt x="120" y="152"/>
                  <a:pt x="96" y="96"/>
                </a:cubicBezTo>
                <a:cubicBezTo>
                  <a:pt x="72" y="40"/>
                  <a:pt x="16" y="16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Freeform 46">
            <a:extLst>
              <a:ext uri="{FF2B5EF4-FFF2-40B4-BE49-F238E27FC236}">
                <a16:creationId xmlns:a16="http://schemas.microsoft.com/office/drawing/2014/main" id="{F452B533-4B4E-4FB5-B1CA-628F6231E669}"/>
              </a:ext>
            </a:extLst>
          </p:cNvPr>
          <p:cNvSpPr>
            <a:spLocks/>
          </p:cNvSpPr>
          <p:nvPr/>
        </p:nvSpPr>
        <p:spPr bwMode="auto">
          <a:xfrm>
            <a:off x="4495800" y="1358900"/>
            <a:ext cx="889000" cy="838200"/>
          </a:xfrm>
          <a:custGeom>
            <a:avLst/>
            <a:gdLst>
              <a:gd name="T0" fmla="*/ 0 w 560"/>
              <a:gd name="T1" fmla="*/ 838200 h 528"/>
              <a:gd name="T2" fmla="*/ 762000 w 560"/>
              <a:gd name="T3" fmla="*/ 609600 h 528"/>
              <a:gd name="T4" fmla="*/ 762000 w 560"/>
              <a:gd name="T5" fmla="*/ 228600 h 528"/>
              <a:gd name="T6" fmla="*/ 152400 w 5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60"/>
              <a:gd name="T13" fmla="*/ 0 h 528"/>
              <a:gd name="T14" fmla="*/ 560 w 5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0" h="528">
                <a:moveTo>
                  <a:pt x="0" y="528"/>
                </a:moveTo>
                <a:cubicBezTo>
                  <a:pt x="200" y="488"/>
                  <a:pt x="400" y="448"/>
                  <a:pt x="480" y="384"/>
                </a:cubicBezTo>
                <a:cubicBezTo>
                  <a:pt x="560" y="320"/>
                  <a:pt x="544" y="208"/>
                  <a:pt x="480" y="144"/>
                </a:cubicBezTo>
                <a:cubicBezTo>
                  <a:pt x="416" y="80"/>
                  <a:pt x="160" y="24"/>
                  <a:pt x="96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Freeform 47">
            <a:extLst>
              <a:ext uri="{FF2B5EF4-FFF2-40B4-BE49-F238E27FC236}">
                <a16:creationId xmlns:a16="http://schemas.microsoft.com/office/drawing/2014/main" id="{EF50D6A2-E8CB-40C4-86F0-E8665A2A4C98}"/>
              </a:ext>
            </a:extLst>
          </p:cNvPr>
          <p:cNvSpPr>
            <a:spLocks/>
          </p:cNvSpPr>
          <p:nvPr/>
        </p:nvSpPr>
        <p:spPr bwMode="auto">
          <a:xfrm>
            <a:off x="3505200" y="977900"/>
            <a:ext cx="762000" cy="1752600"/>
          </a:xfrm>
          <a:custGeom>
            <a:avLst/>
            <a:gdLst>
              <a:gd name="T0" fmla="*/ 0 w 480"/>
              <a:gd name="T1" fmla="*/ 1752600 h 960"/>
              <a:gd name="T2" fmla="*/ 228600 w 480"/>
              <a:gd name="T3" fmla="*/ 788670 h 960"/>
              <a:gd name="T4" fmla="*/ 381000 w 480"/>
              <a:gd name="T5" fmla="*/ 438150 h 960"/>
              <a:gd name="T6" fmla="*/ 609600 w 480"/>
              <a:gd name="T7" fmla="*/ 175260 h 960"/>
              <a:gd name="T8" fmla="*/ 762000 w 4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960"/>
              <a:gd name="T17" fmla="*/ 480 w 4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960">
                <a:moveTo>
                  <a:pt x="0" y="960"/>
                </a:moveTo>
                <a:cubicBezTo>
                  <a:pt x="52" y="756"/>
                  <a:pt x="104" y="552"/>
                  <a:pt x="144" y="432"/>
                </a:cubicBezTo>
                <a:cubicBezTo>
                  <a:pt x="184" y="312"/>
                  <a:pt x="200" y="296"/>
                  <a:pt x="240" y="240"/>
                </a:cubicBezTo>
                <a:cubicBezTo>
                  <a:pt x="280" y="184"/>
                  <a:pt x="344" y="136"/>
                  <a:pt x="384" y="96"/>
                </a:cubicBezTo>
                <a:cubicBezTo>
                  <a:pt x="424" y="56"/>
                  <a:pt x="464" y="16"/>
                  <a:pt x="48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Freeform 48">
            <a:extLst>
              <a:ext uri="{FF2B5EF4-FFF2-40B4-BE49-F238E27FC236}">
                <a16:creationId xmlns:a16="http://schemas.microsoft.com/office/drawing/2014/main" id="{1521FC45-2A3B-414C-839C-F3C884435CFD}"/>
              </a:ext>
            </a:extLst>
          </p:cNvPr>
          <p:cNvSpPr>
            <a:spLocks/>
          </p:cNvSpPr>
          <p:nvPr/>
        </p:nvSpPr>
        <p:spPr bwMode="auto">
          <a:xfrm>
            <a:off x="3581400" y="1206500"/>
            <a:ext cx="1066800" cy="1447800"/>
          </a:xfrm>
          <a:custGeom>
            <a:avLst/>
            <a:gdLst>
              <a:gd name="T0" fmla="*/ 0 w 672"/>
              <a:gd name="T1" fmla="*/ 1447800 h 912"/>
              <a:gd name="T2" fmla="*/ 228600 w 672"/>
              <a:gd name="T3" fmla="*/ 609600 h 912"/>
              <a:gd name="T4" fmla="*/ 457200 w 672"/>
              <a:gd name="T5" fmla="*/ 304800 h 912"/>
              <a:gd name="T6" fmla="*/ 1066800 w 67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912"/>
              <a:gd name="T14" fmla="*/ 672 w 67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912">
                <a:moveTo>
                  <a:pt x="0" y="912"/>
                </a:moveTo>
                <a:cubicBezTo>
                  <a:pt x="48" y="708"/>
                  <a:pt x="96" y="504"/>
                  <a:pt x="144" y="384"/>
                </a:cubicBezTo>
                <a:cubicBezTo>
                  <a:pt x="192" y="264"/>
                  <a:pt x="200" y="256"/>
                  <a:pt x="288" y="192"/>
                </a:cubicBezTo>
                <a:cubicBezTo>
                  <a:pt x="376" y="128"/>
                  <a:pt x="608" y="32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Rectangle 49">
            <a:extLst>
              <a:ext uri="{FF2B5EF4-FFF2-40B4-BE49-F238E27FC236}">
                <a16:creationId xmlns:a16="http://schemas.microsoft.com/office/drawing/2014/main" id="{01CA6EC6-5A56-40E3-B003-509DDEAC5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41010" name="Rectangle 50">
            <a:extLst>
              <a:ext uri="{FF2B5EF4-FFF2-40B4-BE49-F238E27FC236}">
                <a16:creationId xmlns:a16="http://schemas.microsoft.com/office/drawing/2014/main" id="{FE6B80E3-DC59-475E-A24E-1D5D33BA4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41011" name="Rectangle 51">
            <a:extLst>
              <a:ext uri="{FF2B5EF4-FFF2-40B4-BE49-F238E27FC236}">
                <a16:creationId xmlns:a16="http://schemas.microsoft.com/office/drawing/2014/main" id="{53681FDD-5F97-4147-8FBF-96F34F9B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41012" name="Rectangle 52">
            <a:extLst>
              <a:ext uri="{FF2B5EF4-FFF2-40B4-BE49-F238E27FC236}">
                <a16:creationId xmlns:a16="http://schemas.microsoft.com/office/drawing/2014/main" id="{18C648AC-0244-4AC4-84A8-9D61D5864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41013" name="Rectangle 53">
            <a:extLst>
              <a:ext uri="{FF2B5EF4-FFF2-40B4-BE49-F238E27FC236}">
                <a16:creationId xmlns:a16="http://schemas.microsoft.com/office/drawing/2014/main" id="{3BBE71E5-779D-40A9-AD24-9D91CBC43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41014" name="Rectangle 54">
            <a:extLst>
              <a:ext uri="{FF2B5EF4-FFF2-40B4-BE49-F238E27FC236}">
                <a16:creationId xmlns:a16="http://schemas.microsoft.com/office/drawing/2014/main" id="{AAE0C20C-E642-44CE-AC2C-9C4863E6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41015" name="Rectangle 55">
            <a:extLst>
              <a:ext uri="{FF2B5EF4-FFF2-40B4-BE49-F238E27FC236}">
                <a16:creationId xmlns:a16="http://schemas.microsoft.com/office/drawing/2014/main" id="{819207EE-7705-4DA5-93E6-FF2CB2D7A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41016" name="Rectangle 56">
            <a:extLst>
              <a:ext uri="{FF2B5EF4-FFF2-40B4-BE49-F238E27FC236}">
                <a16:creationId xmlns:a16="http://schemas.microsoft.com/office/drawing/2014/main" id="{A03192ED-F0B5-4C9F-82C2-3891B27B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41017" name="Rectangle 57">
            <a:extLst>
              <a:ext uri="{FF2B5EF4-FFF2-40B4-BE49-F238E27FC236}">
                <a16:creationId xmlns:a16="http://schemas.microsoft.com/office/drawing/2014/main" id="{1C92089B-7E45-4BC5-AC91-216D8315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41018" name="Rectangle 58">
            <a:extLst>
              <a:ext uri="{FF2B5EF4-FFF2-40B4-BE49-F238E27FC236}">
                <a16:creationId xmlns:a16="http://schemas.microsoft.com/office/drawing/2014/main" id="{C25312D0-EFF0-4447-BA5C-FEE1A05CE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41019" name="Rectangle 59">
            <a:extLst>
              <a:ext uri="{FF2B5EF4-FFF2-40B4-BE49-F238E27FC236}">
                <a16:creationId xmlns:a16="http://schemas.microsoft.com/office/drawing/2014/main" id="{C061B63F-5D67-4234-8A90-4717BEC4A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41020" name="Rectangle 60">
            <a:extLst>
              <a:ext uri="{FF2B5EF4-FFF2-40B4-BE49-F238E27FC236}">
                <a16:creationId xmlns:a16="http://schemas.microsoft.com/office/drawing/2014/main" id="{F279B462-2B13-4ADB-ADC9-9A059847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41021" name="Rectangle 61">
            <a:extLst>
              <a:ext uri="{FF2B5EF4-FFF2-40B4-BE49-F238E27FC236}">
                <a16:creationId xmlns:a16="http://schemas.microsoft.com/office/drawing/2014/main" id="{5BFABBB9-E6E3-435D-841A-39D974CC9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41022" name="Rectangle 62">
            <a:extLst>
              <a:ext uri="{FF2B5EF4-FFF2-40B4-BE49-F238E27FC236}">
                <a16:creationId xmlns:a16="http://schemas.microsoft.com/office/drawing/2014/main" id="{9BD2727C-26C8-427C-9A70-962F128AE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41023" name="Rectangle 63">
            <a:extLst>
              <a:ext uri="{FF2B5EF4-FFF2-40B4-BE49-F238E27FC236}">
                <a16:creationId xmlns:a16="http://schemas.microsoft.com/office/drawing/2014/main" id="{3D92094A-93D9-4490-81C2-CB4FD342D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41024" name="Rectangle 64">
            <a:extLst>
              <a:ext uri="{FF2B5EF4-FFF2-40B4-BE49-F238E27FC236}">
                <a16:creationId xmlns:a16="http://schemas.microsoft.com/office/drawing/2014/main" id="{B58CC5F4-D4A3-483D-8149-DD8DB4D13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41025" name="Rectangle 65">
            <a:extLst>
              <a:ext uri="{FF2B5EF4-FFF2-40B4-BE49-F238E27FC236}">
                <a16:creationId xmlns:a16="http://schemas.microsoft.com/office/drawing/2014/main" id="{F31C04BD-5DFF-4653-A214-2BF097575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41026" name="Rectangle 66">
            <a:extLst>
              <a:ext uri="{FF2B5EF4-FFF2-40B4-BE49-F238E27FC236}">
                <a16:creationId xmlns:a16="http://schemas.microsoft.com/office/drawing/2014/main" id="{F51B830D-FA8A-4892-B96D-F599BE070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41027" name="AutoShape 67">
            <a:extLst>
              <a:ext uri="{FF2B5EF4-FFF2-40B4-BE49-F238E27FC236}">
                <a16:creationId xmlns:a16="http://schemas.microsoft.com/office/drawing/2014/main" id="{77480EC6-925E-4AEC-AD28-703BD8D9C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572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1028" name="AutoShape 68">
            <a:extLst>
              <a:ext uri="{FF2B5EF4-FFF2-40B4-BE49-F238E27FC236}">
                <a16:creationId xmlns:a16="http://schemas.microsoft.com/office/drawing/2014/main" id="{D7E1BABC-DA1F-4CCF-8D11-57DC131CC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724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1029" name="AutoShape 69">
            <a:extLst>
              <a:ext uri="{FF2B5EF4-FFF2-40B4-BE49-F238E27FC236}">
                <a16:creationId xmlns:a16="http://schemas.microsoft.com/office/drawing/2014/main" id="{FE69CDC8-9995-4C65-B0FA-34616EBBA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1030" name="AutoShape 70">
            <a:extLst>
              <a:ext uri="{FF2B5EF4-FFF2-40B4-BE49-F238E27FC236}">
                <a16:creationId xmlns:a16="http://schemas.microsoft.com/office/drawing/2014/main" id="{B9DA5624-50EA-453F-954B-387C324B4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667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1031" name="AutoShape 71">
            <a:extLst>
              <a:ext uri="{FF2B5EF4-FFF2-40B4-BE49-F238E27FC236}">
                <a16:creationId xmlns:a16="http://schemas.microsoft.com/office/drawing/2014/main" id="{DEE1F0FE-4FC3-4787-977B-2EACF1B52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1032" name="AutoShape 72">
            <a:extLst>
              <a:ext uri="{FF2B5EF4-FFF2-40B4-BE49-F238E27FC236}">
                <a16:creationId xmlns:a16="http://schemas.microsoft.com/office/drawing/2014/main" id="{95A72E74-076F-4792-9AC2-4A1C8A931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124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1033" name="AutoShape 73">
            <a:extLst>
              <a:ext uri="{FF2B5EF4-FFF2-40B4-BE49-F238E27FC236}">
                <a16:creationId xmlns:a16="http://schemas.microsoft.com/office/drawing/2014/main" id="{1A2CC001-4176-46E9-BFFA-A8FE52E79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1034" name="AutoShape 74">
            <a:extLst>
              <a:ext uri="{FF2B5EF4-FFF2-40B4-BE49-F238E27FC236}">
                <a16:creationId xmlns:a16="http://schemas.microsoft.com/office/drawing/2014/main" id="{FE795BAA-1ADA-469F-B44A-25EFB4B8A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1035" name="AutoShape 75">
            <a:extLst>
              <a:ext uri="{FF2B5EF4-FFF2-40B4-BE49-F238E27FC236}">
                <a16:creationId xmlns:a16="http://schemas.microsoft.com/office/drawing/2014/main" id="{CA5E8DC2-5FFB-4570-BAA4-BDBB35BB5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1036" name="AutoShape 76">
            <a:extLst>
              <a:ext uri="{FF2B5EF4-FFF2-40B4-BE49-F238E27FC236}">
                <a16:creationId xmlns:a16="http://schemas.microsoft.com/office/drawing/2014/main" id="{93EE7444-D28D-427C-AE55-295C3DBC1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431A144D-E227-4D5F-A23C-54109089F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3203D7D7-BB10-4493-9A67-DF70E5984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C586811F-219E-49EE-9BF8-1CC2C8C1A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4B8568BA-8ABC-4CBA-AFCB-9944C601D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055636AD-983C-4A5B-BD6F-7AC6F171F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C6A27869-D191-4AEF-B28B-09DC195A1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A6EFC814-DDAA-4064-BCED-2AA2D6A7A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CDCC7729-5063-4B52-940E-B8241BD5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>
            <a:extLst>
              <a:ext uri="{FF2B5EF4-FFF2-40B4-BE49-F238E27FC236}">
                <a16:creationId xmlns:a16="http://schemas.microsoft.com/office/drawing/2014/main" id="{572D412D-73DF-4EC1-AE6B-BB274D616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57141CE4-39E2-4135-9B2F-B99269B65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45C1E892-033A-4D4C-9974-27A89CFF2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1D986384-081D-4F1E-BA6F-D879F8D30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>
            <a:extLst>
              <a:ext uri="{FF2B5EF4-FFF2-40B4-BE49-F238E27FC236}">
                <a16:creationId xmlns:a16="http://schemas.microsoft.com/office/drawing/2014/main" id="{371EF24C-92F9-47C7-A266-6A0DCA797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5">
            <a:extLst>
              <a:ext uri="{FF2B5EF4-FFF2-40B4-BE49-F238E27FC236}">
                <a16:creationId xmlns:a16="http://schemas.microsoft.com/office/drawing/2014/main" id="{81E68B66-2D95-44EC-A740-9E0611682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quả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ở </a:t>
            </a:r>
            <a:r>
              <a:rPr lang="en-GB" altLang="en-US" b="1" dirty="0" err="1"/>
              <a:t>trung</a:t>
            </a:r>
            <a:r>
              <a:rPr lang="en-GB" altLang="en-US" b="1" dirty="0"/>
              <a:t> </a:t>
            </a:r>
            <a:r>
              <a:rPr lang="en-GB" altLang="en-US" b="1" dirty="0" err="1"/>
              <a:t>tâm</a:t>
            </a:r>
            <a:endParaRPr lang="en-GB" altLang="en-US" dirty="0"/>
          </a:p>
        </p:txBody>
      </p:sp>
      <p:sp>
        <p:nvSpPr>
          <p:cNvPr id="42000" name="Oval 16">
            <a:extLst>
              <a:ext uri="{FF2B5EF4-FFF2-40B4-BE49-F238E27FC236}">
                <a16:creationId xmlns:a16="http://schemas.microsoft.com/office/drawing/2014/main" id="{6F3D3EE4-722A-4CD9-98EF-12BEA99F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1" name="Oval 17">
            <a:extLst>
              <a:ext uri="{FF2B5EF4-FFF2-40B4-BE49-F238E27FC236}">
                <a16:creationId xmlns:a16="http://schemas.microsoft.com/office/drawing/2014/main" id="{A2896897-A378-4A60-8405-93BD013F0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2" name="Arc 18">
            <a:extLst>
              <a:ext uri="{FF2B5EF4-FFF2-40B4-BE49-F238E27FC236}">
                <a16:creationId xmlns:a16="http://schemas.microsoft.com/office/drawing/2014/main" id="{43215465-63D8-4BA9-A2D0-53132F645AE8}"/>
              </a:ext>
            </a:extLst>
          </p:cNvPr>
          <p:cNvSpPr>
            <a:spLocks/>
          </p:cNvSpPr>
          <p:nvPr/>
        </p:nvSpPr>
        <p:spPr bwMode="auto">
          <a:xfrm flipH="1">
            <a:off x="3581400" y="4419600"/>
            <a:ext cx="2066925" cy="1006475"/>
          </a:xfrm>
          <a:custGeom>
            <a:avLst/>
            <a:gdLst>
              <a:gd name="T0" fmla="*/ 0 w 42688"/>
              <a:gd name="T1" fmla="*/ 39378940 h 21600"/>
              <a:gd name="T2" fmla="*/ 100079155 w 42688"/>
              <a:gd name="T3" fmla="*/ 40023783 h 21600"/>
              <a:gd name="T4" fmla="*/ 49985662 w 42688"/>
              <a:gd name="T5" fmla="*/ 46897774 h 21600"/>
              <a:gd name="T6" fmla="*/ 0 60000 65536"/>
              <a:gd name="T7" fmla="*/ 0 60000 65536"/>
              <a:gd name="T8" fmla="*/ 0 60000 65536"/>
              <a:gd name="T9" fmla="*/ 0 w 42688"/>
              <a:gd name="T10" fmla="*/ 0 h 21600"/>
              <a:gd name="T11" fmla="*/ 42688 w 426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88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</a:path>
              <a:path w="42688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Oval 19">
            <a:extLst>
              <a:ext uri="{FF2B5EF4-FFF2-40B4-BE49-F238E27FC236}">
                <a16:creationId xmlns:a16="http://schemas.microsoft.com/office/drawing/2014/main" id="{6A0ECE7C-0FC1-4029-8A6F-340FCC38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4" name="Oval 20">
            <a:extLst>
              <a:ext uri="{FF2B5EF4-FFF2-40B4-BE49-F238E27FC236}">
                <a16:creationId xmlns:a16="http://schemas.microsoft.com/office/drawing/2014/main" id="{DA1062AA-D70F-4CBE-8DB0-1F5F4CEE0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5" name="Oval 21">
            <a:extLst>
              <a:ext uri="{FF2B5EF4-FFF2-40B4-BE49-F238E27FC236}">
                <a16:creationId xmlns:a16="http://schemas.microsoft.com/office/drawing/2014/main" id="{4B56193F-54E4-48D1-A110-817A2F1C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6" name="Oval 22">
            <a:extLst>
              <a:ext uri="{FF2B5EF4-FFF2-40B4-BE49-F238E27FC236}">
                <a16:creationId xmlns:a16="http://schemas.microsoft.com/office/drawing/2014/main" id="{03AF59E0-2EC6-4261-94FC-B25729A2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7" name="Arc 23">
            <a:extLst>
              <a:ext uri="{FF2B5EF4-FFF2-40B4-BE49-F238E27FC236}">
                <a16:creationId xmlns:a16="http://schemas.microsoft.com/office/drawing/2014/main" id="{05478888-FEE1-4DBC-8371-3F14B2F924E9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>
            <a:extLst>
              <a:ext uri="{FF2B5EF4-FFF2-40B4-BE49-F238E27FC236}">
                <a16:creationId xmlns:a16="http://schemas.microsoft.com/office/drawing/2014/main" id="{EDCCC888-3F43-4BDF-BA05-1ECC3B88D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11b.</a:t>
            </a:r>
          </a:p>
        </p:txBody>
      </p:sp>
      <p:sp>
        <p:nvSpPr>
          <p:cNvPr id="42009" name="Freeform 25">
            <a:extLst>
              <a:ext uri="{FF2B5EF4-FFF2-40B4-BE49-F238E27FC236}">
                <a16:creationId xmlns:a16="http://schemas.microsoft.com/office/drawing/2014/main" id="{6CD2BE70-AD9C-4878-B070-ECC91521C547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Freeform 26">
            <a:extLst>
              <a:ext uri="{FF2B5EF4-FFF2-40B4-BE49-F238E27FC236}">
                <a16:creationId xmlns:a16="http://schemas.microsoft.com/office/drawing/2014/main" id="{FE74BED3-8D05-45D7-BB43-82869FD2AA29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7">
            <a:extLst>
              <a:ext uri="{FF2B5EF4-FFF2-40B4-BE49-F238E27FC236}">
                <a16:creationId xmlns:a16="http://schemas.microsoft.com/office/drawing/2014/main" id="{F4864C68-EB38-4B34-B192-E92115AEA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819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2" name="Oval 28">
            <a:extLst>
              <a:ext uri="{FF2B5EF4-FFF2-40B4-BE49-F238E27FC236}">
                <a16:creationId xmlns:a16="http://schemas.microsoft.com/office/drawing/2014/main" id="{048E604E-E328-41AA-B542-91B515CB5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3" name="Oval 29">
            <a:extLst>
              <a:ext uri="{FF2B5EF4-FFF2-40B4-BE49-F238E27FC236}">
                <a16:creationId xmlns:a16="http://schemas.microsoft.com/office/drawing/2014/main" id="{DCFADC58-429B-4E5A-A08A-79E1599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4" name="Oval 30">
            <a:extLst>
              <a:ext uri="{FF2B5EF4-FFF2-40B4-BE49-F238E27FC236}">
                <a16:creationId xmlns:a16="http://schemas.microsoft.com/office/drawing/2014/main" id="{05358BF1-FB48-40F3-912B-AF1C2315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8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5" name="Oval 31">
            <a:extLst>
              <a:ext uri="{FF2B5EF4-FFF2-40B4-BE49-F238E27FC236}">
                <a16:creationId xmlns:a16="http://schemas.microsoft.com/office/drawing/2014/main" id="{D5FA5951-D0A5-4C79-8432-EFC7FA329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6" name="Oval 32">
            <a:extLst>
              <a:ext uri="{FF2B5EF4-FFF2-40B4-BE49-F238E27FC236}">
                <a16:creationId xmlns:a16="http://schemas.microsoft.com/office/drawing/2014/main" id="{F69528C3-AE3B-495E-B8EE-A82D31F6A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7" name="Oval 33" descr="Large checker board">
            <a:extLst>
              <a:ext uri="{FF2B5EF4-FFF2-40B4-BE49-F238E27FC236}">
                <a16:creationId xmlns:a16="http://schemas.microsoft.com/office/drawing/2014/main" id="{A51A14A1-85AE-48C2-8505-D73025DD6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052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8" name="Oval 34">
            <a:extLst>
              <a:ext uri="{FF2B5EF4-FFF2-40B4-BE49-F238E27FC236}">
                <a16:creationId xmlns:a16="http://schemas.microsoft.com/office/drawing/2014/main" id="{D9D47B31-A603-4E8C-BCE9-2291D1878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0C8EC8D8-5597-46C6-B5E5-06C81C83C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42020" name="Oval 36">
            <a:extLst>
              <a:ext uri="{FF2B5EF4-FFF2-40B4-BE49-F238E27FC236}">
                <a16:creationId xmlns:a16="http://schemas.microsoft.com/office/drawing/2014/main" id="{5F8432D3-89B3-49FA-8486-F45F61917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1" name="Line 37">
            <a:extLst>
              <a:ext uri="{FF2B5EF4-FFF2-40B4-BE49-F238E27FC236}">
                <a16:creationId xmlns:a16="http://schemas.microsoft.com/office/drawing/2014/main" id="{80648D37-CF42-46B9-AC25-4E0DC866C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1828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>
            <a:extLst>
              <a:ext uri="{FF2B5EF4-FFF2-40B4-BE49-F238E27FC236}">
                <a16:creationId xmlns:a16="http://schemas.microsoft.com/office/drawing/2014/main" id="{BA5E4C66-D86F-4BBA-A97D-690E93CBEA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8288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9">
            <a:extLst>
              <a:ext uri="{FF2B5EF4-FFF2-40B4-BE49-F238E27FC236}">
                <a16:creationId xmlns:a16="http://schemas.microsoft.com/office/drawing/2014/main" id="{53C4FB80-E282-49B8-B993-F669605530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19050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F798853B-0835-4ADC-85B6-07C9BBC07C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1828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D6187500-0319-4F29-929B-D5E91F5BB7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19812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42">
            <a:extLst>
              <a:ext uri="{FF2B5EF4-FFF2-40B4-BE49-F238E27FC236}">
                <a16:creationId xmlns:a16="http://schemas.microsoft.com/office/drawing/2014/main" id="{F4F2A6C7-1E8E-45CE-9092-8DCF774E6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Freeform 43">
            <a:extLst>
              <a:ext uri="{FF2B5EF4-FFF2-40B4-BE49-F238E27FC236}">
                <a16:creationId xmlns:a16="http://schemas.microsoft.com/office/drawing/2014/main" id="{96A98396-844B-4F19-9819-67E9835A02A4}"/>
              </a:ext>
            </a:extLst>
          </p:cNvPr>
          <p:cNvSpPr>
            <a:spLocks/>
          </p:cNvSpPr>
          <p:nvPr/>
        </p:nvSpPr>
        <p:spPr bwMode="auto">
          <a:xfrm>
            <a:off x="4229100" y="3048000"/>
            <a:ext cx="266700" cy="685800"/>
          </a:xfrm>
          <a:custGeom>
            <a:avLst/>
            <a:gdLst>
              <a:gd name="T0" fmla="*/ 266700 w 168"/>
              <a:gd name="T1" fmla="*/ 685800 h 432"/>
              <a:gd name="T2" fmla="*/ 38100 w 168"/>
              <a:gd name="T3" fmla="*/ 381000 h 432"/>
              <a:gd name="T4" fmla="*/ 38100 w 168"/>
              <a:gd name="T5" fmla="*/ 0 h 432"/>
              <a:gd name="T6" fmla="*/ 0 60000 65536"/>
              <a:gd name="T7" fmla="*/ 0 60000 65536"/>
              <a:gd name="T8" fmla="*/ 0 60000 65536"/>
              <a:gd name="T9" fmla="*/ 0 w 168"/>
              <a:gd name="T10" fmla="*/ 0 h 432"/>
              <a:gd name="T11" fmla="*/ 168 w 1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2">
                <a:moveTo>
                  <a:pt x="168" y="432"/>
                </a:moveTo>
                <a:cubicBezTo>
                  <a:pt x="108" y="372"/>
                  <a:pt x="48" y="312"/>
                  <a:pt x="24" y="240"/>
                </a:cubicBezTo>
                <a:cubicBezTo>
                  <a:pt x="0" y="168"/>
                  <a:pt x="24" y="40"/>
                  <a:pt x="24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44">
            <a:extLst>
              <a:ext uri="{FF2B5EF4-FFF2-40B4-BE49-F238E27FC236}">
                <a16:creationId xmlns:a16="http://schemas.microsoft.com/office/drawing/2014/main" id="{90402025-167B-422B-AD9C-2B6977236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42029" name="Rectangle 45">
            <a:extLst>
              <a:ext uri="{FF2B5EF4-FFF2-40B4-BE49-F238E27FC236}">
                <a16:creationId xmlns:a16="http://schemas.microsoft.com/office/drawing/2014/main" id="{77EFA1E0-FC7E-4AF1-A655-535B4636A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42030" name="Rectangle 46">
            <a:extLst>
              <a:ext uri="{FF2B5EF4-FFF2-40B4-BE49-F238E27FC236}">
                <a16:creationId xmlns:a16="http://schemas.microsoft.com/office/drawing/2014/main" id="{3FBB9A49-6105-4E6A-B1C7-0F80BACF3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42031" name="Rectangle 47">
            <a:extLst>
              <a:ext uri="{FF2B5EF4-FFF2-40B4-BE49-F238E27FC236}">
                <a16:creationId xmlns:a16="http://schemas.microsoft.com/office/drawing/2014/main" id="{DAA3117C-9427-4B46-9293-B4AFC259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42032" name="Rectangle 48">
            <a:extLst>
              <a:ext uri="{FF2B5EF4-FFF2-40B4-BE49-F238E27FC236}">
                <a16:creationId xmlns:a16="http://schemas.microsoft.com/office/drawing/2014/main" id="{881AFDAB-788D-4832-9832-D2370183C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42033" name="Rectangle 49">
            <a:extLst>
              <a:ext uri="{FF2B5EF4-FFF2-40B4-BE49-F238E27FC236}">
                <a16:creationId xmlns:a16="http://schemas.microsoft.com/office/drawing/2014/main" id="{3AD39FDD-585B-4BF2-86C7-902228E54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42034" name="Rectangle 50">
            <a:extLst>
              <a:ext uri="{FF2B5EF4-FFF2-40B4-BE49-F238E27FC236}">
                <a16:creationId xmlns:a16="http://schemas.microsoft.com/office/drawing/2014/main" id="{7153EC29-9873-496B-8A42-31D413DA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42035" name="Rectangle 51">
            <a:extLst>
              <a:ext uri="{FF2B5EF4-FFF2-40B4-BE49-F238E27FC236}">
                <a16:creationId xmlns:a16="http://schemas.microsoft.com/office/drawing/2014/main" id="{F8C270AF-28C8-4350-AF04-F672D88F4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42036" name="Rectangle 52">
            <a:extLst>
              <a:ext uri="{FF2B5EF4-FFF2-40B4-BE49-F238E27FC236}">
                <a16:creationId xmlns:a16="http://schemas.microsoft.com/office/drawing/2014/main" id="{9464F8A3-C668-43C9-8329-9B26B3FB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42037" name="Rectangle 53">
            <a:extLst>
              <a:ext uri="{FF2B5EF4-FFF2-40B4-BE49-F238E27FC236}">
                <a16:creationId xmlns:a16="http://schemas.microsoft.com/office/drawing/2014/main" id="{A2E6FCEB-E9D2-4998-BAFA-CDBA13649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42038" name="Rectangle 54">
            <a:extLst>
              <a:ext uri="{FF2B5EF4-FFF2-40B4-BE49-F238E27FC236}">
                <a16:creationId xmlns:a16="http://schemas.microsoft.com/office/drawing/2014/main" id="{C4F2D140-2EF4-412B-A3C4-61681103F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42039" name="Rectangle 55">
            <a:extLst>
              <a:ext uri="{FF2B5EF4-FFF2-40B4-BE49-F238E27FC236}">
                <a16:creationId xmlns:a16="http://schemas.microsoft.com/office/drawing/2014/main" id="{77145EA8-666B-4128-ADEB-6C691A73E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42040" name="Rectangle 56">
            <a:extLst>
              <a:ext uri="{FF2B5EF4-FFF2-40B4-BE49-F238E27FC236}">
                <a16:creationId xmlns:a16="http://schemas.microsoft.com/office/drawing/2014/main" id="{238A2221-4408-41A7-8051-D41499406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42041" name="Rectangle 57">
            <a:extLst>
              <a:ext uri="{FF2B5EF4-FFF2-40B4-BE49-F238E27FC236}">
                <a16:creationId xmlns:a16="http://schemas.microsoft.com/office/drawing/2014/main" id="{EDB4124F-418D-4708-AF40-49F71D64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42042" name="Rectangle 58">
            <a:extLst>
              <a:ext uri="{FF2B5EF4-FFF2-40B4-BE49-F238E27FC236}">
                <a16:creationId xmlns:a16="http://schemas.microsoft.com/office/drawing/2014/main" id="{62938FA6-12AB-4052-AB69-F8BDDAB0E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42043" name="Rectangle 59">
            <a:extLst>
              <a:ext uri="{FF2B5EF4-FFF2-40B4-BE49-F238E27FC236}">
                <a16:creationId xmlns:a16="http://schemas.microsoft.com/office/drawing/2014/main" id="{177F7693-8EE9-4D70-83BD-EA7E87D0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42044" name="Rectangle 60">
            <a:extLst>
              <a:ext uri="{FF2B5EF4-FFF2-40B4-BE49-F238E27FC236}">
                <a16:creationId xmlns:a16="http://schemas.microsoft.com/office/drawing/2014/main" id="{B806D730-59CD-4F48-9516-379E55ED9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42045" name="Rectangle 61">
            <a:extLst>
              <a:ext uri="{FF2B5EF4-FFF2-40B4-BE49-F238E27FC236}">
                <a16:creationId xmlns:a16="http://schemas.microsoft.com/office/drawing/2014/main" id="{D39E931F-4D22-4AB9-BA6D-26F70D72D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42046" name="AutoShape 62">
            <a:extLst>
              <a:ext uri="{FF2B5EF4-FFF2-40B4-BE49-F238E27FC236}">
                <a16:creationId xmlns:a16="http://schemas.microsoft.com/office/drawing/2014/main" id="{067565F1-2106-491E-9E10-C519316B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2047" name="AutoShape 63">
            <a:extLst>
              <a:ext uri="{FF2B5EF4-FFF2-40B4-BE49-F238E27FC236}">
                <a16:creationId xmlns:a16="http://schemas.microsoft.com/office/drawing/2014/main" id="{30377764-29BA-4EA2-997E-217ACC14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2048" name="AutoShape 64">
            <a:extLst>
              <a:ext uri="{FF2B5EF4-FFF2-40B4-BE49-F238E27FC236}">
                <a16:creationId xmlns:a16="http://schemas.microsoft.com/office/drawing/2014/main" id="{CEEF1EEC-017A-49B3-88A5-4C5E32AEB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2049" name="AutoShape 65">
            <a:extLst>
              <a:ext uri="{FF2B5EF4-FFF2-40B4-BE49-F238E27FC236}">
                <a16:creationId xmlns:a16="http://schemas.microsoft.com/office/drawing/2014/main" id="{3383A607-AE16-44E7-9E96-647BCBA4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2050" name="AutoShape 66">
            <a:extLst>
              <a:ext uri="{FF2B5EF4-FFF2-40B4-BE49-F238E27FC236}">
                <a16:creationId xmlns:a16="http://schemas.microsoft.com/office/drawing/2014/main" id="{631CA9ED-F4B2-4374-953F-9E0FFF5C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2051" name="AutoShape 67">
            <a:extLst>
              <a:ext uri="{FF2B5EF4-FFF2-40B4-BE49-F238E27FC236}">
                <a16:creationId xmlns:a16="http://schemas.microsoft.com/office/drawing/2014/main" id="{86FEBCA8-856D-4A54-BA91-454F562F9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2052" name="AutoShape 68">
            <a:extLst>
              <a:ext uri="{FF2B5EF4-FFF2-40B4-BE49-F238E27FC236}">
                <a16:creationId xmlns:a16="http://schemas.microsoft.com/office/drawing/2014/main" id="{9484802F-D0D7-4C52-A1EC-C065DA869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819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2053" name="AutoShape 69">
            <a:extLst>
              <a:ext uri="{FF2B5EF4-FFF2-40B4-BE49-F238E27FC236}">
                <a16:creationId xmlns:a16="http://schemas.microsoft.com/office/drawing/2014/main" id="{30284B21-37EF-444F-BF77-D7CF84A7A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2054" name="AutoShape 70">
            <a:extLst>
              <a:ext uri="{FF2B5EF4-FFF2-40B4-BE49-F238E27FC236}">
                <a16:creationId xmlns:a16="http://schemas.microsoft.com/office/drawing/2014/main" id="{8B3DFAEA-A7D4-40B5-8013-7E50FB977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86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2055" name="AutoShape 71">
            <a:extLst>
              <a:ext uri="{FF2B5EF4-FFF2-40B4-BE49-F238E27FC236}">
                <a16:creationId xmlns:a16="http://schemas.microsoft.com/office/drawing/2014/main" id="{A415514A-557F-4722-827F-02C98F93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B04AB27B-56DD-4089-8322-4D34E31E4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43B0538E-7B8A-4AA0-A19E-E0D8D77A2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85BCB12A-9985-4BA3-BCA5-4A5DBA463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7503352C-4961-4A3D-972C-5F02EA1AE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66C1DA06-53FC-43FB-AC5D-E762B547A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0FC3D825-E48D-493E-90C5-9C011A59D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7FC8564B-1461-47CA-AD47-4694EE6AB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F4A77F58-7CF8-4678-9887-9B4328175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3807B5C3-B62A-404B-B1ED-5DC4233AB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2505D726-4E1D-4E56-A1DE-A76358379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8875F604-AEF7-4DD6-BAC2-D8F89E595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B0455483-F06A-4239-84F8-B8CC86BE8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EE76592B-E8F9-48BF-B290-CA174ED84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Text Box 15">
            <a:extLst>
              <a:ext uri="{FF2B5EF4-FFF2-40B4-BE49-F238E27FC236}">
                <a16:creationId xmlns:a16="http://schemas.microsoft.com/office/drawing/2014/main" id="{240AE6E2-AFB6-436A-95D2-B3058F0A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cú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</a:t>
            </a:r>
            <a:r>
              <a:rPr lang="en-GB" altLang="en-US" b="1" dirty="0" err="1"/>
              <a:t>cắt</a:t>
            </a:r>
            <a:r>
              <a:rPr lang="en-GB" altLang="en-US" b="1" dirty="0"/>
              <a:t> </a:t>
            </a:r>
            <a:r>
              <a:rPr lang="en-GB" altLang="en-US" b="1" dirty="0" err="1"/>
              <a:t>mặt</a:t>
            </a:r>
            <a:endParaRPr lang="en-GB" altLang="en-US" dirty="0"/>
          </a:p>
        </p:txBody>
      </p:sp>
      <p:sp>
        <p:nvSpPr>
          <p:cNvPr id="43024" name="Oval 16">
            <a:extLst>
              <a:ext uri="{FF2B5EF4-FFF2-40B4-BE49-F238E27FC236}">
                <a16:creationId xmlns:a16="http://schemas.microsoft.com/office/drawing/2014/main" id="{8EA3DE5C-67A1-4FE5-B0D0-1F8330A77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5" name="Oval 17">
            <a:extLst>
              <a:ext uri="{FF2B5EF4-FFF2-40B4-BE49-F238E27FC236}">
                <a16:creationId xmlns:a16="http://schemas.microsoft.com/office/drawing/2014/main" id="{8162D1D2-EB0B-43E0-A4F5-7C3228423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6" name="Arc 18">
            <a:extLst>
              <a:ext uri="{FF2B5EF4-FFF2-40B4-BE49-F238E27FC236}">
                <a16:creationId xmlns:a16="http://schemas.microsoft.com/office/drawing/2014/main" id="{5DAA192E-A072-4829-A2BA-60FD1FA0A30B}"/>
              </a:ext>
            </a:extLst>
          </p:cNvPr>
          <p:cNvSpPr>
            <a:spLocks/>
          </p:cNvSpPr>
          <p:nvPr/>
        </p:nvSpPr>
        <p:spPr bwMode="auto">
          <a:xfrm flipH="1">
            <a:off x="3581400" y="4419600"/>
            <a:ext cx="2066925" cy="1006475"/>
          </a:xfrm>
          <a:custGeom>
            <a:avLst/>
            <a:gdLst>
              <a:gd name="T0" fmla="*/ 0 w 42688"/>
              <a:gd name="T1" fmla="*/ 39378940 h 21600"/>
              <a:gd name="T2" fmla="*/ 100079155 w 42688"/>
              <a:gd name="T3" fmla="*/ 40023783 h 21600"/>
              <a:gd name="T4" fmla="*/ 49985662 w 42688"/>
              <a:gd name="T5" fmla="*/ 46897774 h 21600"/>
              <a:gd name="T6" fmla="*/ 0 60000 65536"/>
              <a:gd name="T7" fmla="*/ 0 60000 65536"/>
              <a:gd name="T8" fmla="*/ 0 60000 65536"/>
              <a:gd name="T9" fmla="*/ 0 w 42688"/>
              <a:gd name="T10" fmla="*/ 0 h 21600"/>
              <a:gd name="T11" fmla="*/ 42688 w 426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88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</a:path>
              <a:path w="42688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Oval 19">
            <a:extLst>
              <a:ext uri="{FF2B5EF4-FFF2-40B4-BE49-F238E27FC236}">
                <a16:creationId xmlns:a16="http://schemas.microsoft.com/office/drawing/2014/main" id="{6430ACD2-CB3F-4EE7-B5F2-02C9EF157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8" name="Oval 20">
            <a:extLst>
              <a:ext uri="{FF2B5EF4-FFF2-40B4-BE49-F238E27FC236}">
                <a16:creationId xmlns:a16="http://schemas.microsoft.com/office/drawing/2014/main" id="{D819C8F5-8A29-4D5D-835B-C75388121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9" name="Oval 21">
            <a:extLst>
              <a:ext uri="{FF2B5EF4-FFF2-40B4-BE49-F238E27FC236}">
                <a16:creationId xmlns:a16="http://schemas.microsoft.com/office/drawing/2014/main" id="{1104E1CC-1E22-4595-AE23-B6692119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0" name="Oval 22">
            <a:extLst>
              <a:ext uri="{FF2B5EF4-FFF2-40B4-BE49-F238E27FC236}">
                <a16:creationId xmlns:a16="http://schemas.microsoft.com/office/drawing/2014/main" id="{FE80D3BE-4C6A-4071-8DA6-2F3E9C9E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1" name="Arc 23">
            <a:extLst>
              <a:ext uri="{FF2B5EF4-FFF2-40B4-BE49-F238E27FC236}">
                <a16:creationId xmlns:a16="http://schemas.microsoft.com/office/drawing/2014/main" id="{D06C8717-E1A2-438E-BEEC-10AC9BFC548A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Text Box 24">
            <a:extLst>
              <a:ext uri="{FF2B5EF4-FFF2-40B4-BE49-F238E27FC236}">
                <a16:creationId xmlns:a16="http://schemas.microsoft.com/office/drawing/2014/main" id="{9F9DD31B-2D53-4B21-879A-15F6BE2C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11a.</a:t>
            </a:r>
          </a:p>
        </p:txBody>
      </p:sp>
      <p:sp>
        <p:nvSpPr>
          <p:cNvPr id="43033" name="Freeform 25">
            <a:extLst>
              <a:ext uri="{FF2B5EF4-FFF2-40B4-BE49-F238E27FC236}">
                <a16:creationId xmlns:a16="http://schemas.microsoft.com/office/drawing/2014/main" id="{42CA8C17-64F5-4813-BA9F-75C6D208F82B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Freeform 26">
            <a:extLst>
              <a:ext uri="{FF2B5EF4-FFF2-40B4-BE49-F238E27FC236}">
                <a16:creationId xmlns:a16="http://schemas.microsoft.com/office/drawing/2014/main" id="{1373EE00-4BD9-4313-B9BF-962F3414A711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Oval 27">
            <a:extLst>
              <a:ext uri="{FF2B5EF4-FFF2-40B4-BE49-F238E27FC236}">
                <a16:creationId xmlns:a16="http://schemas.microsoft.com/office/drawing/2014/main" id="{7C99ED94-2AFD-4C4F-A41C-D296A63D6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6" name="Oval 28">
            <a:extLst>
              <a:ext uri="{FF2B5EF4-FFF2-40B4-BE49-F238E27FC236}">
                <a16:creationId xmlns:a16="http://schemas.microsoft.com/office/drawing/2014/main" id="{BC0962CB-131C-4CD9-B225-F3658931F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048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7" name="Oval 29">
            <a:extLst>
              <a:ext uri="{FF2B5EF4-FFF2-40B4-BE49-F238E27FC236}">
                <a16:creationId xmlns:a16="http://schemas.microsoft.com/office/drawing/2014/main" id="{8B8B5CBB-F4BF-43A2-8EE2-82696F6D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8" name="Oval 30">
            <a:extLst>
              <a:ext uri="{FF2B5EF4-FFF2-40B4-BE49-F238E27FC236}">
                <a16:creationId xmlns:a16="http://schemas.microsoft.com/office/drawing/2014/main" id="{B15DC4F4-98FF-4221-BB73-22559D475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9" name="Oval 31">
            <a:extLst>
              <a:ext uri="{FF2B5EF4-FFF2-40B4-BE49-F238E27FC236}">
                <a16:creationId xmlns:a16="http://schemas.microsoft.com/office/drawing/2014/main" id="{03DD4118-AA4B-4580-8ED3-A650DE3B7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0" name="Oval 32">
            <a:extLst>
              <a:ext uri="{FF2B5EF4-FFF2-40B4-BE49-F238E27FC236}">
                <a16:creationId xmlns:a16="http://schemas.microsoft.com/office/drawing/2014/main" id="{F24FFE2D-737F-4BE9-BEE8-24E112CA7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1" name="Oval 33" descr="Large checker board">
            <a:extLst>
              <a:ext uri="{FF2B5EF4-FFF2-40B4-BE49-F238E27FC236}">
                <a16:creationId xmlns:a16="http://schemas.microsoft.com/office/drawing/2014/main" id="{32A8FCC1-B6E1-4CEC-AF2B-5E0F10268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6576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2" name="Line 34">
            <a:extLst>
              <a:ext uri="{FF2B5EF4-FFF2-40B4-BE49-F238E27FC236}">
                <a16:creationId xmlns:a16="http://schemas.microsoft.com/office/drawing/2014/main" id="{20DD3123-EC5A-4E85-8E17-3BE8E25A0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2286000"/>
            <a:ext cx="2438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Text Box 35">
            <a:extLst>
              <a:ext uri="{FF2B5EF4-FFF2-40B4-BE49-F238E27FC236}">
                <a16:creationId xmlns:a16="http://schemas.microsoft.com/office/drawing/2014/main" id="{EE88BCFD-4A7A-463A-9EEE-2206E1940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43044" name="Oval 36">
            <a:extLst>
              <a:ext uri="{FF2B5EF4-FFF2-40B4-BE49-F238E27FC236}">
                <a16:creationId xmlns:a16="http://schemas.microsoft.com/office/drawing/2014/main" id="{D7AF4972-4D1F-4361-8116-3A3CDDA1A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5" name="Text Box 37">
            <a:extLst>
              <a:ext uri="{FF2B5EF4-FFF2-40B4-BE49-F238E27FC236}">
                <a16:creationId xmlns:a16="http://schemas.microsoft.com/office/drawing/2014/main" id="{932E39B8-C7F8-41B9-957F-800C9FBA8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43046" name="Oval 38">
            <a:extLst>
              <a:ext uri="{FF2B5EF4-FFF2-40B4-BE49-F238E27FC236}">
                <a16:creationId xmlns:a16="http://schemas.microsoft.com/office/drawing/2014/main" id="{8680C4E9-4782-4DCC-A5A7-0F1FA07AF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7" name="Line 39">
            <a:extLst>
              <a:ext uri="{FF2B5EF4-FFF2-40B4-BE49-F238E27FC236}">
                <a16:creationId xmlns:a16="http://schemas.microsoft.com/office/drawing/2014/main" id="{311BAEED-0986-4678-88C6-0A716D588E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590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40">
            <a:extLst>
              <a:ext uri="{FF2B5EF4-FFF2-40B4-BE49-F238E27FC236}">
                <a16:creationId xmlns:a16="http://schemas.microsoft.com/office/drawing/2014/main" id="{D21049C6-FB1C-4456-A1F7-A947F70F6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27432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Line 41">
            <a:extLst>
              <a:ext uri="{FF2B5EF4-FFF2-40B4-BE49-F238E27FC236}">
                <a16:creationId xmlns:a16="http://schemas.microsoft.com/office/drawing/2014/main" id="{082C5839-3E01-416D-A84B-14E3787159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505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42">
            <a:extLst>
              <a:ext uri="{FF2B5EF4-FFF2-40B4-BE49-F238E27FC236}">
                <a16:creationId xmlns:a16="http://schemas.microsoft.com/office/drawing/2014/main" id="{FD3534B3-5A83-4C97-A024-3FCA58DE61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18288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Line 43">
            <a:extLst>
              <a:ext uri="{FF2B5EF4-FFF2-40B4-BE49-F238E27FC236}">
                <a16:creationId xmlns:a16="http://schemas.microsoft.com/office/drawing/2014/main" id="{290B497C-8BA5-45C3-81F4-23249CCF7E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1752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Line 44">
            <a:extLst>
              <a:ext uri="{FF2B5EF4-FFF2-40B4-BE49-F238E27FC236}">
                <a16:creationId xmlns:a16="http://schemas.microsoft.com/office/drawing/2014/main" id="{65868E1E-E8C0-4E32-A8C7-98AA37E489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17526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Freeform 45">
            <a:extLst>
              <a:ext uri="{FF2B5EF4-FFF2-40B4-BE49-F238E27FC236}">
                <a16:creationId xmlns:a16="http://schemas.microsoft.com/office/drawing/2014/main" id="{DE5F34AA-729D-4D01-BB48-7F0AE697161E}"/>
              </a:ext>
            </a:extLst>
          </p:cNvPr>
          <p:cNvSpPr>
            <a:spLocks/>
          </p:cNvSpPr>
          <p:nvPr/>
        </p:nvSpPr>
        <p:spPr bwMode="auto">
          <a:xfrm flipH="1">
            <a:off x="5486400" y="1524000"/>
            <a:ext cx="762000" cy="1130300"/>
          </a:xfrm>
          <a:custGeom>
            <a:avLst/>
            <a:gdLst>
              <a:gd name="T0" fmla="*/ 762000 w 544"/>
              <a:gd name="T1" fmla="*/ 914400 h 712"/>
              <a:gd name="T2" fmla="*/ 627529 w 544"/>
              <a:gd name="T3" fmla="*/ 990600 h 712"/>
              <a:gd name="T4" fmla="*/ 425824 w 544"/>
              <a:gd name="T5" fmla="*/ 1066800 h 712"/>
              <a:gd name="T6" fmla="*/ 224118 w 544"/>
              <a:gd name="T7" fmla="*/ 1066800 h 712"/>
              <a:gd name="T8" fmla="*/ 22412 w 544"/>
              <a:gd name="T9" fmla="*/ 685800 h 712"/>
              <a:gd name="T10" fmla="*/ 89647 w 544"/>
              <a:gd name="T11" fmla="*/ 304800 h 712"/>
              <a:gd name="T12" fmla="*/ 425824 w 544"/>
              <a:gd name="T13" fmla="*/ 0 h 7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4"/>
              <a:gd name="T22" fmla="*/ 0 h 712"/>
              <a:gd name="T23" fmla="*/ 544 w 544"/>
              <a:gd name="T24" fmla="*/ 712 h 7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4" h="712">
                <a:moveTo>
                  <a:pt x="544" y="576"/>
                </a:moveTo>
                <a:cubicBezTo>
                  <a:pt x="516" y="592"/>
                  <a:pt x="488" y="608"/>
                  <a:pt x="448" y="624"/>
                </a:cubicBezTo>
                <a:cubicBezTo>
                  <a:pt x="408" y="640"/>
                  <a:pt x="352" y="664"/>
                  <a:pt x="304" y="672"/>
                </a:cubicBezTo>
                <a:cubicBezTo>
                  <a:pt x="256" y="680"/>
                  <a:pt x="208" y="712"/>
                  <a:pt x="160" y="672"/>
                </a:cubicBezTo>
                <a:cubicBezTo>
                  <a:pt x="112" y="632"/>
                  <a:pt x="32" y="512"/>
                  <a:pt x="16" y="432"/>
                </a:cubicBezTo>
                <a:cubicBezTo>
                  <a:pt x="0" y="352"/>
                  <a:pt x="16" y="264"/>
                  <a:pt x="64" y="192"/>
                </a:cubicBezTo>
                <a:cubicBezTo>
                  <a:pt x="112" y="120"/>
                  <a:pt x="264" y="32"/>
                  <a:pt x="304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Rectangle 46">
            <a:extLst>
              <a:ext uri="{FF2B5EF4-FFF2-40B4-BE49-F238E27FC236}">
                <a16:creationId xmlns:a16="http://schemas.microsoft.com/office/drawing/2014/main" id="{C04FD85F-3ABF-4F6D-8468-17EF44808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43055" name="Rectangle 47">
            <a:extLst>
              <a:ext uri="{FF2B5EF4-FFF2-40B4-BE49-F238E27FC236}">
                <a16:creationId xmlns:a16="http://schemas.microsoft.com/office/drawing/2014/main" id="{E10FB928-AFD1-4D8A-9B7B-B43E8B83E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43056" name="Rectangle 48">
            <a:extLst>
              <a:ext uri="{FF2B5EF4-FFF2-40B4-BE49-F238E27FC236}">
                <a16:creationId xmlns:a16="http://schemas.microsoft.com/office/drawing/2014/main" id="{99D353D2-5718-4ABC-8CCA-779015380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43057" name="Rectangle 49">
            <a:extLst>
              <a:ext uri="{FF2B5EF4-FFF2-40B4-BE49-F238E27FC236}">
                <a16:creationId xmlns:a16="http://schemas.microsoft.com/office/drawing/2014/main" id="{5843A27A-878B-4DA4-9620-FAFB0919E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43058" name="Rectangle 50">
            <a:extLst>
              <a:ext uri="{FF2B5EF4-FFF2-40B4-BE49-F238E27FC236}">
                <a16:creationId xmlns:a16="http://schemas.microsoft.com/office/drawing/2014/main" id="{23801920-BC18-4D66-AFE8-43CDB7F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43059" name="Rectangle 51">
            <a:extLst>
              <a:ext uri="{FF2B5EF4-FFF2-40B4-BE49-F238E27FC236}">
                <a16:creationId xmlns:a16="http://schemas.microsoft.com/office/drawing/2014/main" id="{AFD2C789-CC07-4033-96F2-F492EE61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43060" name="Rectangle 52">
            <a:extLst>
              <a:ext uri="{FF2B5EF4-FFF2-40B4-BE49-F238E27FC236}">
                <a16:creationId xmlns:a16="http://schemas.microsoft.com/office/drawing/2014/main" id="{3044B2A6-081E-415E-8881-008A2D19E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43061" name="Rectangle 53">
            <a:extLst>
              <a:ext uri="{FF2B5EF4-FFF2-40B4-BE49-F238E27FC236}">
                <a16:creationId xmlns:a16="http://schemas.microsoft.com/office/drawing/2014/main" id="{E8A48C5E-B3B1-40F1-86B4-9D5787BB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43062" name="Rectangle 54">
            <a:extLst>
              <a:ext uri="{FF2B5EF4-FFF2-40B4-BE49-F238E27FC236}">
                <a16:creationId xmlns:a16="http://schemas.microsoft.com/office/drawing/2014/main" id="{0F51F95B-3483-463C-87F3-24C249CEC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43063" name="Rectangle 55">
            <a:extLst>
              <a:ext uri="{FF2B5EF4-FFF2-40B4-BE49-F238E27FC236}">
                <a16:creationId xmlns:a16="http://schemas.microsoft.com/office/drawing/2014/main" id="{D45CEB4A-9980-4F16-8A05-D79F675F7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43064" name="Rectangle 56">
            <a:extLst>
              <a:ext uri="{FF2B5EF4-FFF2-40B4-BE49-F238E27FC236}">
                <a16:creationId xmlns:a16="http://schemas.microsoft.com/office/drawing/2014/main" id="{83FC0B56-0672-4004-B698-2AAC2E5A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43065" name="Rectangle 57">
            <a:extLst>
              <a:ext uri="{FF2B5EF4-FFF2-40B4-BE49-F238E27FC236}">
                <a16:creationId xmlns:a16="http://schemas.microsoft.com/office/drawing/2014/main" id="{2ABB117F-C50C-465B-A7F2-F5D730C2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43066" name="Rectangle 58">
            <a:extLst>
              <a:ext uri="{FF2B5EF4-FFF2-40B4-BE49-F238E27FC236}">
                <a16:creationId xmlns:a16="http://schemas.microsoft.com/office/drawing/2014/main" id="{54B115E1-6FF7-4709-A4BA-3F9044CDB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43067" name="Rectangle 59">
            <a:extLst>
              <a:ext uri="{FF2B5EF4-FFF2-40B4-BE49-F238E27FC236}">
                <a16:creationId xmlns:a16="http://schemas.microsoft.com/office/drawing/2014/main" id="{66700268-6574-45A4-8549-03058009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43068" name="Rectangle 60">
            <a:extLst>
              <a:ext uri="{FF2B5EF4-FFF2-40B4-BE49-F238E27FC236}">
                <a16:creationId xmlns:a16="http://schemas.microsoft.com/office/drawing/2014/main" id="{F019C51D-0370-4591-8BBD-73AD61D0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43069" name="Rectangle 61">
            <a:extLst>
              <a:ext uri="{FF2B5EF4-FFF2-40B4-BE49-F238E27FC236}">
                <a16:creationId xmlns:a16="http://schemas.microsoft.com/office/drawing/2014/main" id="{6EA979D2-B1BC-4194-B910-0A7D20D3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43070" name="Rectangle 62">
            <a:extLst>
              <a:ext uri="{FF2B5EF4-FFF2-40B4-BE49-F238E27FC236}">
                <a16:creationId xmlns:a16="http://schemas.microsoft.com/office/drawing/2014/main" id="{8E016EBE-8013-45A5-B879-18508197A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43071" name="Rectangle 63">
            <a:extLst>
              <a:ext uri="{FF2B5EF4-FFF2-40B4-BE49-F238E27FC236}">
                <a16:creationId xmlns:a16="http://schemas.microsoft.com/office/drawing/2014/main" id="{29FD71FA-1429-4514-9FA2-0B7DAF7E7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43072" name="AutoShape 64">
            <a:extLst>
              <a:ext uri="{FF2B5EF4-FFF2-40B4-BE49-F238E27FC236}">
                <a16:creationId xmlns:a16="http://schemas.microsoft.com/office/drawing/2014/main" id="{176797D8-4F50-4B73-936F-0662621C2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3073" name="AutoShape 65">
            <a:extLst>
              <a:ext uri="{FF2B5EF4-FFF2-40B4-BE49-F238E27FC236}">
                <a16:creationId xmlns:a16="http://schemas.microsoft.com/office/drawing/2014/main" id="{65707EDC-E4B1-48C6-BAE9-0461A6BA3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95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3074" name="AutoShape 66">
            <a:extLst>
              <a:ext uri="{FF2B5EF4-FFF2-40B4-BE49-F238E27FC236}">
                <a16:creationId xmlns:a16="http://schemas.microsoft.com/office/drawing/2014/main" id="{BF1E1268-F6AD-482F-9EE3-D2980FA0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048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3075" name="AutoShape 67">
            <a:extLst>
              <a:ext uri="{FF2B5EF4-FFF2-40B4-BE49-F238E27FC236}">
                <a16:creationId xmlns:a16="http://schemas.microsoft.com/office/drawing/2014/main" id="{FDEE19C1-573E-4826-A447-D1492EB44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38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3076" name="AutoShape 68">
            <a:extLst>
              <a:ext uri="{FF2B5EF4-FFF2-40B4-BE49-F238E27FC236}">
                <a16:creationId xmlns:a16="http://schemas.microsoft.com/office/drawing/2014/main" id="{4D932B8F-345C-4A06-9656-A306EF16D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3077" name="AutoShape 69">
            <a:extLst>
              <a:ext uri="{FF2B5EF4-FFF2-40B4-BE49-F238E27FC236}">
                <a16:creationId xmlns:a16="http://schemas.microsoft.com/office/drawing/2014/main" id="{09C3DA24-5784-4FC9-A2D2-20C876428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3078" name="AutoShape 70">
            <a:extLst>
              <a:ext uri="{FF2B5EF4-FFF2-40B4-BE49-F238E27FC236}">
                <a16:creationId xmlns:a16="http://schemas.microsoft.com/office/drawing/2014/main" id="{001BF33B-6CAD-492E-B5F4-39EADA4DD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3079" name="AutoShape 71">
            <a:extLst>
              <a:ext uri="{FF2B5EF4-FFF2-40B4-BE49-F238E27FC236}">
                <a16:creationId xmlns:a16="http://schemas.microsoft.com/office/drawing/2014/main" id="{621D1F9C-F771-4C1A-BBE5-A66403459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3080" name="AutoShape 72">
            <a:extLst>
              <a:ext uri="{FF2B5EF4-FFF2-40B4-BE49-F238E27FC236}">
                <a16:creationId xmlns:a16="http://schemas.microsoft.com/office/drawing/2014/main" id="{6E5F5DC1-263C-48F1-A4BB-FABDA875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3081" name="AutoShape 73">
            <a:extLst>
              <a:ext uri="{FF2B5EF4-FFF2-40B4-BE49-F238E27FC236}">
                <a16:creationId xmlns:a16="http://schemas.microsoft.com/office/drawing/2014/main" id="{342F013C-2093-48A2-9398-A8F6BC4C7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09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>
            <a:extLst>
              <a:ext uri="{FF2B5EF4-FFF2-40B4-BE49-F238E27FC236}">
                <a16:creationId xmlns:a16="http://schemas.microsoft.com/office/drawing/2014/main" id="{16E99BC9-45BE-4BCA-8AA1-FC1AD63D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Line 3">
            <a:extLst>
              <a:ext uri="{FF2B5EF4-FFF2-40B4-BE49-F238E27FC236}">
                <a16:creationId xmlns:a16="http://schemas.microsoft.com/office/drawing/2014/main" id="{6CC5CC52-A6DE-403E-9063-94280350E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>
            <a:extLst>
              <a:ext uri="{FF2B5EF4-FFF2-40B4-BE49-F238E27FC236}">
                <a16:creationId xmlns:a16="http://schemas.microsoft.com/office/drawing/2014/main" id="{0F3F436F-F1F5-4A34-9A2B-19C7DC9B2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F10739EA-F87E-4128-960C-AE5CEF0BE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33450"/>
            <a:ext cx="0" cy="502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2FBDFFC5-3A8C-4ACF-872F-9494855A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EFB0C904-1DF3-48F4-B522-13ACCF7A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EF1E9D76-7AC9-43ED-801B-432E504BE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6A4817E7-8535-476A-A79E-66E56FA12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0A18C725-3D5C-49BC-8B79-85D253456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510775E3-2D90-4048-8563-ABA1D3FCA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>
            <a:extLst>
              <a:ext uri="{FF2B5EF4-FFF2-40B4-BE49-F238E27FC236}">
                <a16:creationId xmlns:a16="http://schemas.microsoft.com/office/drawing/2014/main" id="{A3A0BA24-265F-450B-B140-0A9CEA268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AC8AE2A4-8035-400B-9750-1CF5258B7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4D1D4B21-7B10-42C5-AFDF-4CDA24D6F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1BDDAD40-ED2C-4C59-B225-799C67EAC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quả</a:t>
            </a:r>
            <a:r>
              <a:rPr lang="en-GB" altLang="en-US" b="1" dirty="0"/>
              <a:t> </a:t>
            </a:r>
            <a:r>
              <a:rPr lang="en-GB" altLang="en-US" b="1" dirty="0" err="1"/>
              <a:t>đá</a:t>
            </a:r>
            <a:r>
              <a:rPr lang="en-GB" altLang="en-US" b="1" dirty="0"/>
              <a:t> </a:t>
            </a:r>
            <a:r>
              <a:rPr lang="en-GB" altLang="en-US" b="1" dirty="0" err="1"/>
              <a:t>phạt</a:t>
            </a:r>
            <a:r>
              <a:rPr lang="en-GB" altLang="en-US" b="1" dirty="0"/>
              <a:t> ở </a:t>
            </a:r>
            <a:r>
              <a:rPr lang="en-GB" altLang="en-US" b="1" dirty="0" err="1"/>
              <a:t>diện</a:t>
            </a:r>
            <a:r>
              <a:rPr lang="en-GB" altLang="en-US" b="1" dirty="0"/>
              <a:t> </a:t>
            </a:r>
            <a:r>
              <a:rPr lang="en-GB" altLang="en-US" b="1" dirty="0" err="1"/>
              <a:t>rộng</a:t>
            </a:r>
            <a:r>
              <a:rPr lang="en-GB" altLang="en-US" b="1" dirty="0"/>
              <a:t> </a:t>
            </a:r>
            <a:r>
              <a:rPr lang="en-GB" altLang="en-US" b="1" dirty="0" err="1"/>
              <a:t>và</a:t>
            </a:r>
            <a:r>
              <a:rPr lang="en-GB" altLang="en-US" b="1" dirty="0"/>
              <a:t> </a:t>
            </a:r>
            <a:r>
              <a:rPr lang="en-GB" altLang="en-US" b="1" dirty="0" err="1"/>
              <a:t>đáy</a:t>
            </a:r>
            <a:r>
              <a:rPr lang="en-GB" altLang="en-US" b="1" dirty="0"/>
              <a:t> </a:t>
            </a:r>
            <a:r>
              <a:rPr lang="en-GB" altLang="en-US" b="1" dirty="0" err="1"/>
              <a:t>biên</a:t>
            </a:r>
            <a:endParaRPr lang="en-GB" altLang="en-US" dirty="0"/>
          </a:p>
        </p:txBody>
      </p:sp>
      <p:sp>
        <p:nvSpPr>
          <p:cNvPr id="44048" name="Oval 16">
            <a:extLst>
              <a:ext uri="{FF2B5EF4-FFF2-40B4-BE49-F238E27FC236}">
                <a16:creationId xmlns:a16="http://schemas.microsoft.com/office/drawing/2014/main" id="{9F634BC8-363C-494E-B4B4-9BFAA7F45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9" name="Oval 17">
            <a:extLst>
              <a:ext uri="{FF2B5EF4-FFF2-40B4-BE49-F238E27FC236}">
                <a16:creationId xmlns:a16="http://schemas.microsoft.com/office/drawing/2014/main" id="{D5D9F82F-1002-4357-AEEC-8A7E2B5B5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0" name="Arc 18">
            <a:extLst>
              <a:ext uri="{FF2B5EF4-FFF2-40B4-BE49-F238E27FC236}">
                <a16:creationId xmlns:a16="http://schemas.microsoft.com/office/drawing/2014/main" id="{27F43783-92E4-4181-8A8F-2438AD27C398}"/>
              </a:ext>
            </a:extLst>
          </p:cNvPr>
          <p:cNvSpPr>
            <a:spLocks/>
          </p:cNvSpPr>
          <p:nvPr/>
        </p:nvSpPr>
        <p:spPr bwMode="auto">
          <a:xfrm flipH="1">
            <a:off x="3581400" y="4419600"/>
            <a:ext cx="2066925" cy="1006475"/>
          </a:xfrm>
          <a:custGeom>
            <a:avLst/>
            <a:gdLst>
              <a:gd name="T0" fmla="*/ 0 w 42688"/>
              <a:gd name="T1" fmla="*/ 39378940 h 21600"/>
              <a:gd name="T2" fmla="*/ 100079155 w 42688"/>
              <a:gd name="T3" fmla="*/ 40023783 h 21600"/>
              <a:gd name="T4" fmla="*/ 49985662 w 42688"/>
              <a:gd name="T5" fmla="*/ 46897774 h 21600"/>
              <a:gd name="T6" fmla="*/ 0 60000 65536"/>
              <a:gd name="T7" fmla="*/ 0 60000 65536"/>
              <a:gd name="T8" fmla="*/ 0 60000 65536"/>
              <a:gd name="T9" fmla="*/ 0 w 42688"/>
              <a:gd name="T10" fmla="*/ 0 h 21600"/>
              <a:gd name="T11" fmla="*/ 42688 w 426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88" h="21600" fill="none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</a:path>
              <a:path w="42688" h="21600" stroke="0" extrusionOk="0">
                <a:moveTo>
                  <a:pt x="0" y="18137"/>
                </a:moveTo>
                <a:cubicBezTo>
                  <a:pt x="1698" y="7681"/>
                  <a:pt x="10728" y="-1"/>
                  <a:pt x="21321" y="0"/>
                </a:cubicBezTo>
                <a:cubicBezTo>
                  <a:pt x="32027" y="0"/>
                  <a:pt x="41118" y="7843"/>
                  <a:pt x="42687" y="18434"/>
                </a:cubicBezTo>
                <a:lnTo>
                  <a:pt x="21321" y="21600"/>
                </a:lnTo>
                <a:lnTo>
                  <a:pt x="0" y="1813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Oval 19">
            <a:extLst>
              <a:ext uri="{FF2B5EF4-FFF2-40B4-BE49-F238E27FC236}">
                <a16:creationId xmlns:a16="http://schemas.microsoft.com/office/drawing/2014/main" id="{17CC6479-6DB1-4F24-B58E-76DADB5DD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2" name="Oval 20">
            <a:extLst>
              <a:ext uri="{FF2B5EF4-FFF2-40B4-BE49-F238E27FC236}">
                <a16:creationId xmlns:a16="http://schemas.microsoft.com/office/drawing/2014/main" id="{EADA15EC-1D56-4236-9808-448950E7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3" name="Oval 21">
            <a:extLst>
              <a:ext uri="{FF2B5EF4-FFF2-40B4-BE49-F238E27FC236}">
                <a16:creationId xmlns:a16="http://schemas.microsoft.com/office/drawing/2014/main" id="{D7BCA522-83EE-4BB3-B240-F31D50DA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4" name="Oval 22">
            <a:extLst>
              <a:ext uri="{FF2B5EF4-FFF2-40B4-BE49-F238E27FC236}">
                <a16:creationId xmlns:a16="http://schemas.microsoft.com/office/drawing/2014/main" id="{34317040-9617-4ADF-B8BF-B7473B4AC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5" name="Arc 23">
            <a:extLst>
              <a:ext uri="{FF2B5EF4-FFF2-40B4-BE49-F238E27FC236}">
                <a16:creationId xmlns:a16="http://schemas.microsoft.com/office/drawing/2014/main" id="{54EE980E-7EA7-4D76-9895-1C1E74432212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6CB06ED2-873F-4EAA-8700-5D60024EC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11.</a:t>
            </a:r>
          </a:p>
        </p:txBody>
      </p:sp>
      <p:sp>
        <p:nvSpPr>
          <p:cNvPr id="44057" name="Freeform 25">
            <a:extLst>
              <a:ext uri="{FF2B5EF4-FFF2-40B4-BE49-F238E27FC236}">
                <a16:creationId xmlns:a16="http://schemas.microsoft.com/office/drawing/2014/main" id="{BAD226B9-8EFE-4F1C-AFFF-C834A8EB4D85}"/>
              </a:ext>
            </a:extLst>
          </p:cNvPr>
          <p:cNvSpPr>
            <a:spLocks/>
          </p:cNvSpPr>
          <p:nvPr/>
        </p:nvSpPr>
        <p:spPr bwMode="auto">
          <a:xfrm>
            <a:off x="7696200" y="93345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Freeform 26">
            <a:extLst>
              <a:ext uri="{FF2B5EF4-FFF2-40B4-BE49-F238E27FC236}">
                <a16:creationId xmlns:a16="http://schemas.microsoft.com/office/drawing/2014/main" id="{6C1FFD93-C257-49CF-B340-EBB37E8E399C}"/>
              </a:ext>
            </a:extLst>
          </p:cNvPr>
          <p:cNvSpPr>
            <a:spLocks/>
          </p:cNvSpPr>
          <p:nvPr/>
        </p:nvSpPr>
        <p:spPr bwMode="auto">
          <a:xfrm>
            <a:off x="1371600" y="93345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Oval 27">
            <a:extLst>
              <a:ext uri="{FF2B5EF4-FFF2-40B4-BE49-F238E27FC236}">
                <a16:creationId xmlns:a16="http://schemas.microsoft.com/office/drawing/2014/main" id="{11B819F2-CDC6-4378-8006-8748A1C71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33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0" name="Oval 28">
            <a:extLst>
              <a:ext uri="{FF2B5EF4-FFF2-40B4-BE49-F238E27FC236}">
                <a16:creationId xmlns:a16="http://schemas.microsoft.com/office/drawing/2014/main" id="{1CB982FA-3772-48D8-BB95-A531D1FBE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1" name="Oval 29">
            <a:extLst>
              <a:ext uri="{FF2B5EF4-FFF2-40B4-BE49-F238E27FC236}">
                <a16:creationId xmlns:a16="http://schemas.microsoft.com/office/drawing/2014/main" id="{82962AD1-BE14-41B8-BF97-8A210FF59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8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2" name="Oval 30">
            <a:extLst>
              <a:ext uri="{FF2B5EF4-FFF2-40B4-BE49-F238E27FC236}">
                <a16:creationId xmlns:a16="http://schemas.microsoft.com/office/drawing/2014/main" id="{01413B8F-4729-4FD6-A958-EC5520936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52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3" name="Oval 31">
            <a:extLst>
              <a:ext uri="{FF2B5EF4-FFF2-40B4-BE49-F238E27FC236}">
                <a16:creationId xmlns:a16="http://schemas.microsoft.com/office/drawing/2014/main" id="{884F5CF7-3316-4321-9A84-6D3FF1FF6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10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4" name="Oval 32">
            <a:extLst>
              <a:ext uri="{FF2B5EF4-FFF2-40B4-BE49-F238E27FC236}">
                <a16:creationId xmlns:a16="http://schemas.microsoft.com/office/drawing/2014/main" id="{36E02C7F-B4A8-4EE2-A6AE-9F1AD5445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5" name="Line 33">
            <a:extLst>
              <a:ext uri="{FF2B5EF4-FFF2-40B4-BE49-F238E27FC236}">
                <a16:creationId xmlns:a16="http://schemas.microsoft.com/office/drawing/2014/main" id="{5ED95020-CC02-4F96-98E5-43F5AC3F6F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1828800"/>
            <a:ext cx="45720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4" descr="Large checker board">
            <a:extLst>
              <a:ext uri="{FF2B5EF4-FFF2-40B4-BE49-F238E27FC236}">
                <a16:creationId xmlns:a16="http://schemas.microsoft.com/office/drawing/2014/main" id="{061CBC50-9D9F-418A-8383-1EF7157BB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0292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B34C0BF8-4C88-41C7-A31D-B871591B2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/>
              <a:t>Left</a:t>
            </a:r>
          </a:p>
        </p:txBody>
      </p:sp>
      <p:sp>
        <p:nvSpPr>
          <p:cNvPr id="44068" name="Oval 36">
            <a:extLst>
              <a:ext uri="{FF2B5EF4-FFF2-40B4-BE49-F238E27FC236}">
                <a16:creationId xmlns:a16="http://schemas.microsoft.com/office/drawing/2014/main" id="{A3949555-C212-4936-BB2E-67CDE620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9" name="Text Box 37">
            <a:extLst>
              <a:ext uri="{FF2B5EF4-FFF2-40B4-BE49-F238E27FC236}">
                <a16:creationId xmlns:a16="http://schemas.microsoft.com/office/drawing/2014/main" id="{C45E703A-E652-4669-8C21-D6723EB2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44070" name="Oval 38">
            <a:extLst>
              <a:ext uri="{FF2B5EF4-FFF2-40B4-BE49-F238E27FC236}">
                <a16:creationId xmlns:a16="http://schemas.microsoft.com/office/drawing/2014/main" id="{B565CB13-FB53-41A9-BE21-301AB8210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71" name="Line 39">
            <a:extLst>
              <a:ext uri="{FF2B5EF4-FFF2-40B4-BE49-F238E27FC236}">
                <a16:creationId xmlns:a16="http://schemas.microsoft.com/office/drawing/2014/main" id="{5CFDE425-BDC4-4C81-982A-8A937F25F1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810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9228FAF3-1185-42A3-8EDA-03B15C0D5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95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1">
            <a:extLst>
              <a:ext uri="{FF2B5EF4-FFF2-40B4-BE49-F238E27FC236}">
                <a16:creationId xmlns:a16="http://schemas.microsoft.com/office/drawing/2014/main" id="{ED9BED70-7DDC-472D-A546-779668AE62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3200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Rectangle 42">
            <a:extLst>
              <a:ext uri="{FF2B5EF4-FFF2-40B4-BE49-F238E27FC236}">
                <a16:creationId xmlns:a16="http://schemas.microsoft.com/office/drawing/2014/main" id="{F56A392F-5702-4A73-8420-00E483053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44075" name="Rectangle 43">
            <a:extLst>
              <a:ext uri="{FF2B5EF4-FFF2-40B4-BE49-F238E27FC236}">
                <a16:creationId xmlns:a16="http://schemas.microsoft.com/office/drawing/2014/main" id="{86F174A5-35BB-4468-A29F-BEBAD6766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44076" name="Rectangle 44">
            <a:extLst>
              <a:ext uri="{FF2B5EF4-FFF2-40B4-BE49-F238E27FC236}">
                <a16:creationId xmlns:a16="http://schemas.microsoft.com/office/drawing/2014/main" id="{242CB325-E7F6-48E3-B736-E2F3EDCD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44077" name="Rectangle 45">
            <a:extLst>
              <a:ext uri="{FF2B5EF4-FFF2-40B4-BE49-F238E27FC236}">
                <a16:creationId xmlns:a16="http://schemas.microsoft.com/office/drawing/2014/main" id="{3C491B9A-66C1-427B-96A6-9E11FA61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44078" name="Rectangle 46">
            <a:extLst>
              <a:ext uri="{FF2B5EF4-FFF2-40B4-BE49-F238E27FC236}">
                <a16:creationId xmlns:a16="http://schemas.microsoft.com/office/drawing/2014/main" id="{8B8A8B01-4225-484C-BD59-755589FDF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44079" name="Rectangle 47">
            <a:extLst>
              <a:ext uri="{FF2B5EF4-FFF2-40B4-BE49-F238E27FC236}">
                <a16:creationId xmlns:a16="http://schemas.microsoft.com/office/drawing/2014/main" id="{4F7EE6E2-D71A-41F8-A645-4FBE81AF2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44080" name="Rectangle 48">
            <a:extLst>
              <a:ext uri="{FF2B5EF4-FFF2-40B4-BE49-F238E27FC236}">
                <a16:creationId xmlns:a16="http://schemas.microsoft.com/office/drawing/2014/main" id="{D75F0FB5-5384-4276-B3BA-CF118EFFC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44081" name="Rectangle 49">
            <a:extLst>
              <a:ext uri="{FF2B5EF4-FFF2-40B4-BE49-F238E27FC236}">
                <a16:creationId xmlns:a16="http://schemas.microsoft.com/office/drawing/2014/main" id="{F8510BF7-E2E7-4FD2-9DAD-764D4EA2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44082" name="Rectangle 50">
            <a:extLst>
              <a:ext uri="{FF2B5EF4-FFF2-40B4-BE49-F238E27FC236}">
                <a16:creationId xmlns:a16="http://schemas.microsoft.com/office/drawing/2014/main" id="{C7581E23-F05C-4B15-B98B-3F4D23155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44083" name="Rectangle 51">
            <a:extLst>
              <a:ext uri="{FF2B5EF4-FFF2-40B4-BE49-F238E27FC236}">
                <a16:creationId xmlns:a16="http://schemas.microsoft.com/office/drawing/2014/main" id="{E6EFF8DC-4A26-4C87-A253-2AE0636A0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44084" name="Rectangle 52">
            <a:extLst>
              <a:ext uri="{FF2B5EF4-FFF2-40B4-BE49-F238E27FC236}">
                <a16:creationId xmlns:a16="http://schemas.microsoft.com/office/drawing/2014/main" id="{1F8B33D5-8BCA-41D0-81D5-F964CBC61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44085" name="Rectangle 53">
            <a:extLst>
              <a:ext uri="{FF2B5EF4-FFF2-40B4-BE49-F238E27FC236}">
                <a16:creationId xmlns:a16="http://schemas.microsoft.com/office/drawing/2014/main" id="{69DA7311-47AB-464D-8E54-9FD87473A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44086" name="Rectangle 54">
            <a:extLst>
              <a:ext uri="{FF2B5EF4-FFF2-40B4-BE49-F238E27FC236}">
                <a16:creationId xmlns:a16="http://schemas.microsoft.com/office/drawing/2014/main" id="{86A5B36C-B78F-499E-A101-978CAD1BD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44087" name="Rectangle 55">
            <a:extLst>
              <a:ext uri="{FF2B5EF4-FFF2-40B4-BE49-F238E27FC236}">
                <a16:creationId xmlns:a16="http://schemas.microsoft.com/office/drawing/2014/main" id="{848A619D-399E-44CF-962D-A55F0E9B3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44088" name="Rectangle 56">
            <a:extLst>
              <a:ext uri="{FF2B5EF4-FFF2-40B4-BE49-F238E27FC236}">
                <a16:creationId xmlns:a16="http://schemas.microsoft.com/office/drawing/2014/main" id="{50BD00A3-8484-425F-92CF-B0F6AFE21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44089" name="Rectangle 57">
            <a:extLst>
              <a:ext uri="{FF2B5EF4-FFF2-40B4-BE49-F238E27FC236}">
                <a16:creationId xmlns:a16="http://schemas.microsoft.com/office/drawing/2014/main" id="{3E95C28E-7FF9-4D1F-8925-0A4A8255B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44090" name="Rectangle 58">
            <a:extLst>
              <a:ext uri="{FF2B5EF4-FFF2-40B4-BE49-F238E27FC236}">
                <a16:creationId xmlns:a16="http://schemas.microsoft.com/office/drawing/2014/main" id="{001641DB-1F61-454D-99CC-E4B5E8673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44091" name="Rectangle 59">
            <a:extLst>
              <a:ext uri="{FF2B5EF4-FFF2-40B4-BE49-F238E27FC236}">
                <a16:creationId xmlns:a16="http://schemas.microsoft.com/office/drawing/2014/main" id="{6E56E830-F3A0-4B1D-AE2A-DB3594D5D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44092" name="AutoShape 60">
            <a:extLst>
              <a:ext uri="{FF2B5EF4-FFF2-40B4-BE49-F238E27FC236}">
                <a16:creationId xmlns:a16="http://schemas.microsoft.com/office/drawing/2014/main" id="{D4E995E9-87EB-482B-BADF-ED4030CA5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8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4093" name="AutoShape 61">
            <a:extLst>
              <a:ext uri="{FF2B5EF4-FFF2-40B4-BE49-F238E27FC236}">
                <a16:creationId xmlns:a16="http://schemas.microsoft.com/office/drawing/2014/main" id="{BF36FDE5-7E2C-44AC-8366-934471926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910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4094" name="AutoShape 62">
            <a:extLst>
              <a:ext uri="{FF2B5EF4-FFF2-40B4-BE49-F238E27FC236}">
                <a16:creationId xmlns:a16="http://schemas.microsoft.com/office/drawing/2014/main" id="{C9F6B9F5-E0BB-4D00-BAF4-3165C123A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4095" name="AutoShape 63">
            <a:extLst>
              <a:ext uri="{FF2B5EF4-FFF2-40B4-BE49-F238E27FC236}">
                <a16:creationId xmlns:a16="http://schemas.microsoft.com/office/drawing/2014/main" id="{D19241A3-0490-4D87-8403-5BA11D7C1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14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4096" name="AutoShape 64">
            <a:extLst>
              <a:ext uri="{FF2B5EF4-FFF2-40B4-BE49-F238E27FC236}">
                <a16:creationId xmlns:a16="http://schemas.microsoft.com/office/drawing/2014/main" id="{10DA18B9-29A6-4C1A-9CF7-E19882093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4097" name="AutoShape 65">
            <a:extLst>
              <a:ext uri="{FF2B5EF4-FFF2-40B4-BE49-F238E27FC236}">
                <a16:creationId xmlns:a16="http://schemas.microsoft.com/office/drawing/2014/main" id="{FA78A8A6-0E20-443F-89DC-63AD52529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33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4098" name="AutoShape 66">
            <a:extLst>
              <a:ext uri="{FF2B5EF4-FFF2-40B4-BE49-F238E27FC236}">
                <a16:creationId xmlns:a16="http://schemas.microsoft.com/office/drawing/2014/main" id="{E9E586A9-9F56-4050-870B-50CEDEEB7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52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4099" name="AutoShape 67">
            <a:extLst>
              <a:ext uri="{FF2B5EF4-FFF2-40B4-BE49-F238E27FC236}">
                <a16:creationId xmlns:a16="http://schemas.microsoft.com/office/drawing/2014/main" id="{63E6B5A1-7097-46A1-8817-9D03819D5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105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4100" name="AutoShape 68">
            <a:extLst>
              <a:ext uri="{FF2B5EF4-FFF2-40B4-BE49-F238E27FC236}">
                <a16:creationId xmlns:a16="http://schemas.microsoft.com/office/drawing/2014/main" id="{6671B322-A2C0-46F1-B4D2-B53B7BBB4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4101" name="AutoShape 69">
            <a:extLst>
              <a:ext uri="{FF2B5EF4-FFF2-40B4-BE49-F238E27FC236}">
                <a16:creationId xmlns:a16="http://schemas.microsoft.com/office/drawing/2014/main" id="{0DAF0044-1D0C-48A3-9AC7-AC45E375F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8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  <p:sp>
        <p:nvSpPr>
          <p:cNvPr id="44102" name="Line 70">
            <a:extLst>
              <a:ext uri="{FF2B5EF4-FFF2-40B4-BE49-F238E27FC236}">
                <a16:creationId xmlns:a16="http://schemas.microsoft.com/office/drawing/2014/main" id="{7AFB4F79-93F7-4684-BC84-8F896A3CEF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19812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3" name="Line 71">
            <a:extLst>
              <a:ext uri="{FF2B5EF4-FFF2-40B4-BE49-F238E27FC236}">
                <a16:creationId xmlns:a16="http://schemas.microsoft.com/office/drawing/2014/main" id="{BAE113AB-0461-40F5-8E00-71C9831F96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4" name="Line 72">
            <a:extLst>
              <a:ext uri="{FF2B5EF4-FFF2-40B4-BE49-F238E27FC236}">
                <a16:creationId xmlns:a16="http://schemas.microsoft.com/office/drawing/2014/main" id="{7C2230F9-51C6-40BD-A839-30753E7B6D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3429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5" name="Line 73">
            <a:extLst>
              <a:ext uri="{FF2B5EF4-FFF2-40B4-BE49-F238E27FC236}">
                <a16:creationId xmlns:a16="http://schemas.microsoft.com/office/drawing/2014/main" id="{09DD67A0-0A14-4F32-BA8E-E93F9DC0B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>
            <a:extLst>
              <a:ext uri="{FF2B5EF4-FFF2-40B4-BE49-F238E27FC236}">
                <a16:creationId xmlns:a16="http://schemas.microsoft.com/office/drawing/2014/main" id="{7CECF77E-EC99-4AC6-B841-5D0B15FB0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Line 3">
            <a:extLst>
              <a:ext uri="{FF2B5EF4-FFF2-40B4-BE49-F238E27FC236}">
                <a16:creationId xmlns:a16="http://schemas.microsoft.com/office/drawing/2014/main" id="{4885DDE4-ADDB-404F-9678-D1938135A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57800"/>
            <a:ext cx="655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ECCE5F53-4F55-49D5-B3CE-A5C4D0A41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914400"/>
            <a:ext cx="0" cy="4724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943CB9FF-C598-4F92-AD3D-EBCCA1F0D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914400"/>
            <a:ext cx="0" cy="464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86BD679E-99B3-4A3E-951E-D58FB737B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64CA97ED-2A4E-4883-A0FF-A5058FE5B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96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5B177AA3-7BAB-4A29-9BD1-8E23344E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B1D1AE8E-D9EE-4A3E-B8BD-10033AC1E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8A210936-9F8A-4965-98E8-95FF5BB61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91440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2B3B2153-95C1-431D-8A68-CA68BEB16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94E481FB-A88A-4D40-959D-55D645C68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>
            <a:extLst>
              <a:ext uri="{FF2B5EF4-FFF2-40B4-BE49-F238E27FC236}">
                <a16:creationId xmlns:a16="http://schemas.microsoft.com/office/drawing/2014/main" id="{402561E8-7849-4E94-B45A-E575E94E0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C94B0FAA-83D8-44D4-AC20-451A4F72A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810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5">
            <a:extLst>
              <a:ext uri="{FF2B5EF4-FFF2-40B4-BE49-F238E27FC236}">
                <a16:creationId xmlns:a16="http://schemas.microsoft.com/office/drawing/2014/main" id="{C0FFAA1C-4DFA-4594-86DF-F133674D1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F12C71D2-7FE5-46FF-A6B2-C5196B9B5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0"/>
            <a:ext cx="556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/>
              <a:t>        </a:t>
            </a:r>
            <a:r>
              <a:rPr lang="en-GB" altLang="en-US" b="1" dirty="0" err="1"/>
              <a:t>Tấn</a:t>
            </a:r>
            <a:r>
              <a:rPr lang="en-GB" altLang="en-US" b="1" dirty="0"/>
              <a:t> </a:t>
            </a:r>
            <a:r>
              <a:rPr lang="en-GB" altLang="en-US" b="1" dirty="0" err="1"/>
              <a:t>công</a:t>
            </a:r>
            <a:r>
              <a:rPr lang="en-GB" altLang="en-US" b="1" dirty="0"/>
              <a:t> </a:t>
            </a:r>
            <a:r>
              <a:rPr lang="en-GB" altLang="en-US" b="1" dirty="0" err="1"/>
              <a:t>bằng</a:t>
            </a:r>
            <a:r>
              <a:rPr lang="en-GB" altLang="en-US" b="1" dirty="0"/>
              <a:t> </a:t>
            </a:r>
            <a:r>
              <a:rPr lang="en-GB" altLang="en-US" b="1" dirty="0" err="1"/>
              <a:t>những</a:t>
            </a:r>
            <a:r>
              <a:rPr lang="en-GB" altLang="en-US" b="1" dirty="0"/>
              <a:t> </a:t>
            </a:r>
            <a:r>
              <a:rPr lang="en-GB" altLang="en-US" b="1" dirty="0" err="1"/>
              <a:t>cú</a:t>
            </a:r>
            <a:r>
              <a:rPr lang="en-GB" altLang="en-US" b="1" dirty="0"/>
              <a:t> </a:t>
            </a:r>
            <a:r>
              <a:rPr lang="en-GB" altLang="en-US" b="1" dirty="0" err="1"/>
              <a:t>ném</a:t>
            </a:r>
            <a:r>
              <a:rPr lang="en-GB" altLang="en-US" b="1" dirty="0"/>
              <a:t> </a:t>
            </a:r>
            <a:r>
              <a:rPr lang="en-GB" altLang="en-US" b="1" dirty="0" err="1"/>
              <a:t>và</a:t>
            </a:r>
            <a:r>
              <a:rPr lang="en-GB" altLang="en-US" b="1" dirty="0"/>
              <a:t> </a:t>
            </a:r>
            <a:r>
              <a:rPr lang="en-GB" altLang="en-US" b="1" dirty="0" err="1"/>
              <a:t>chồng</a:t>
            </a:r>
            <a:r>
              <a:rPr lang="en-GB" altLang="en-US" b="1" dirty="0"/>
              <a:t> </a:t>
            </a:r>
            <a:r>
              <a:rPr lang="en-GB" altLang="en-US" b="1" dirty="0" err="1"/>
              <a:t>biên</a:t>
            </a:r>
            <a:endParaRPr lang="en-GB" altLang="en-US" dirty="0"/>
          </a:p>
        </p:txBody>
      </p:sp>
      <p:sp>
        <p:nvSpPr>
          <p:cNvPr id="45073" name="Oval 17">
            <a:extLst>
              <a:ext uri="{FF2B5EF4-FFF2-40B4-BE49-F238E27FC236}">
                <a16:creationId xmlns:a16="http://schemas.microsoft.com/office/drawing/2014/main" id="{B87C2B1B-C9DF-4389-A253-1EB3290CF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4" name="Oval 18">
            <a:extLst>
              <a:ext uri="{FF2B5EF4-FFF2-40B4-BE49-F238E27FC236}">
                <a16:creationId xmlns:a16="http://schemas.microsoft.com/office/drawing/2014/main" id="{CE839D1A-036A-4CBE-8E26-E6EC4A627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5" name="Arc 19">
            <a:extLst>
              <a:ext uri="{FF2B5EF4-FFF2-40B4-BE49-F238E27FC236}">
                <a16:creationId xmlns:a16="http://schemas.microsoft.com/office/drawing/2014/main" id="{582437FE-62EC-4673-B40B-009795155144}"/>
              </a:ext>
            </a:extLst>
          </p:cNvPr>
          <p:cNvSpPr>
            <a:spLocks/>
          </p:cNvSpPr>
          <p:nvPr/>
        </p:nvSpPr>
        <p:spPr bwMode="auto">
          <a:xfrm flipH="1">
            <a:off x="3581400" y="4343400"/>
            <a:ext cx="2070100" cy="1082675"/>
          </a:xfrm>
          <a:custGeom>
            <a:avLst/>
            <a:gdLst>
              <a:gd name="T0" fmla="*/ 0 w 42699"/>
              <a:gd name="T1" fmla="*/ 46720584 h 21600"/>
              <a:gd name="T2" fmla="*/ 100360992 w 42699"/>
              <a:gd name="T3" fmla="*/ 45396563 h 21600"/>
              <a:gd name="T4" fmla="*/ 50275665 w 42699"/>
              <a:gd name="T5" fmla="*/ 54267831 h 21600"/>
              <a:gd name="T6" fmla="*/ 0 60000 65536"/>
              <a:gd name="T7" fmla="*/ 0 60000 65536"/>
              <a:gd name="T8" fmla="*/ 0 60000 65536"/>
              <a:gd name="T9" fmla="*/ 0 w 42699"/>
              <a:gd name="T10" fmla="*/ 0 h 21600"/>
              <a:gd name="T11" fmla="*/ 42699 w 426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99" h="21600" fill="none" extrusionOk="0">
                <a:moveTo>
                  <a:pt x="-1" y="18595"/>
                </a:moveTo>
                <a:cubicBezTo>
                  <a:pt x="1497" y="7931"/>
                  <a:pt x="10621" y="-1"/>
                  <a:pt x="21390" y="0"/>
                </a:cubicBezTo>
                <a:cubicBezTo>
                  <a:pt x="31956" y="0"/>
                  <a:pt x="40972" y="7644"/>
                  <a:pt x="42699" y="18068"/>
                </a:cubicBezTo>
              </a:path>
              <a:path w="42699" h="21600" stroke="0" extrusionOk="0">
                <a:moveTo>
                  <a:pt x="-1" y="18595"/>
                </a:moveTo>
                <a:cubicBezTo>
                  <a:pt x="1497" y="7931"/>
                  <a:pt x="10621" y="-1"/>
                  <a:pt x="21390" y="0"/>
                </a:cubicBezTo>
                <a:cubicBezTo>
                  <a:pt x="31956" y="0"/>
                  <a:pt x="40972" y="7644"/>
                  <a:pt x="42699" y="18068"/>
                </a:cubicBezTo>
                <a:lnTo>
                  <a:pt x="21390" y="21600"/>
                </a:lnTo>
                <a:lnTo>
                  <a:pt x="-1" y="1859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20">
            <a:extLst>
              <a:ext uri="{FF2B5EF4-FFF2-40B4-BE49-F238E27FC236}">
                <a16:creationId xmlns:a16="http://schemas.microsoft.com/office/drawing/2014/main" id="{216583E0-2FC0-4FED-A1F2-26AEB585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7" name="Oval 21">
            <a:extLst>
              <a:ext uri="{FF2B5EF4-FFF2-40B4-BE49-F238E27FC236}">
                <a16:creationId xmlns:a16="http://schemas.microsoft.com/office/drawing/2014/main" id="{C00052B1-7C23-4FC4-84B4-D87F5A2D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8" name="Oval 22">
            <a:extLst>
              <a:ext uri="{FF2B5EF4-FFF2-40B4-BE49-F238E27FC236}">
                <a16:creationId xmlns:a16="http://schemas.microsoft.com/office/drawing/2014/main" id="{4D167152-B29E-42C2-88E7-742127D7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9" name="Oval 23">
            <a:extLst>
              <a:ext uri="{FF2B5EF4-FFF2-40B4-BE49-F238E27FC236}">
                <a16:creationId xmlns:a16="http://schemas.microsoft.com/office/drawing/2014/main" id="{823790CA-09D2-4799-BA0B-9B9F898CA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0" name="Oval 24">
            <a:extLst>
              <a:ext uri="{FF2B5EF4-FFF2-40B4-BE49-F238E27FC236}">
                <a16:creationId xmlns:a16="http://schemas.microsoft.com/office/drawing/2014/main" id="{60DA9635-53ED-4A81-8BB8-72EBFEC08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1" name="Oval 25">
            <a:extLst>
              <a:ext uri="{FF2B5EF4-FFF2-40B4-BE49-F238E27FC236}">
                <a16:creationId xmlns:a16="http://schemas.microsoft.com/office/drawing/2014/main" id="{58073A2B-87D2-4C8C-A3E9-E590A1D78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2" name="Oval 26">
            <a:extLst>
              <a:ext uri="{FF2B5EF4-FFF2-40B4-BE49-F238E27FC236}">
                <a16:creationId xmlns:a16="http://schemas.microsoft.com/office/drawing/2014/main" id="{6AB0EDA1-2584-43A0-8523-996574961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371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3" name="Oval 27">
            <a:extLst>
              <a:ext uri="{FF2B5EF4-FFF2-40B4-BE49-F238E27FC236}">
                <a16:creationId xmlns:a16="http://schemas.microsoft.com/office/drawing/2014/main" id="{406B3C8E-9FD6-4057-82F2-8E79248B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1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4" name="Arc 28">
            <a:extLst>
              <a:ext uri="{FF2B5EF4-FFF2-40B4-BE49-F238E27FC236}">
                <a16:creationId xmlns:a16="http://schemas.microsoft.com/office/drawing/2014/main" id="{DAA4AF95-F050-454D-8DAA-0D7794B9DC0E}"/>
              </a:ext>
            </a:extLst>
          </p:cNvPr>
          <p:cNvSpPr>
            <a:spLocks/>
          </p:cNvSpPr>
          <p:nvPr/>
        </p:nvSpPr>
        <p:spPr bwMode="auto">
          <a:xfrm flipH="1" flipV="1">
            <a:off x="3733800" y="2438400"/>
            <a:ext cx="1752600" cy="533400"/>
          </a:xfrm>
          <a:custGeom>
            <a:avLst/>
            <a:gdLst>
              <a:gd name="T0" fmla="*/ 0 w 43162"/>
              <a:gd name="T1" fmla="*/ 12608539 h 21600"/>
              <a:gd name="T2" fmla="*/ 71164607 w 43162"/>
              <a:gd name="T3" fmla="*/ 12631110 h 21600"/>
              <a:gd name="T4" fmla="*/ 35580639 w 43162"/>
              <a:gd name="T5" fmla="*/ 13172017 h 21600"/>
              <a:gd name="T6" fmla="*/ 0 60000 65536"/>
              <a:gd name="T7" fmla="*/ 0 60000 65536"/>
              <a:gd name="T8" fmla="*/ 0 60000 65536"/>
              <a:gd name="T9" fmla="*/ 0 w 43162"/>
              <a:gd name="T10" fmla="*/ 0 h 21600"/>
              <a:gd name="T11" fmla="*/ 43162 w 431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1600" fill="none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</a:path>
              <a:path w="43162" h="21600" stroke="0" extrusionOk="0">
                <a:moveTo>
                  <a:pt x="-1" y="20675"/>
                </a:moveTo>
                <a:cubicBezTo>
                  <a:pt x="494" y="9116"/>
                  <a:pt x="10010" y="-1"/>
                  <a:pt x="21580" y="0"/>
                </a:cubicBezTo>
                <a:cubicBezTo>
                  <a:pt x="33164" y="0"/>
                  <a:pt x="42686" y="9138"/>
                  <a:pt x="43161" y="20713"/>
                </a:cubicBezTo>
                <a:lnTo>
                  <a:pt x="21580" y="21600"/>
                </a:lnTo>
                <a:lnTo>
                  <a:pt x="-1" y="20675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Line 29">
            <a:extLst>
              <a:ext uri="{FF2B5EF4-FFF2-40B4-BE49-F238E27FC236}">
                <a16:creationId xmlns:a16="http://schemas.microsoft.com/office/drawing/2014/main" id="{F4691817-FD1A-4810-96BA-7B4713AD36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1905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1BA73F42-1C75-4FCA-BDF4-A00FB14AE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>
                <a:latin typeface="Univers" panose="020B0503020202020204" pitchFamily="34" charset="0"/>
              </a:rPr>
              <a:t>15.</a:t>
            </a:r>
          </a:p>
        </p:txBody>
      </p:sp>
      <p:sp>
        <p:nvSpPr>
          <p:cNvPr id="45087" name="Freeform 31">
            <a:extLst>
              <a:ext uri="{FF2B5EF4-FFF2-40B4-BE49-F238E27FC236}">
                <a16:creationId xmlns:a16="http://schemas.microsoft.com/office/drawing/2014/main" id="{18B403E0-1854-4BB1-A264-8A93D06CE2EA}"/>
              </a:ext>
            </a:extLst>
          </p:cNvPr>
          <p:cNvSpPr>
            <a:spLocks/>
          </p:cNvSpPr>
          <p:nvPr/>
        </p:nvSpPr>
        <p:spPr bwMode="auto">
          <a:xfrm>
            <a:off x="7696200" y="914400"/>
            <a:ext cx="228600" cy="228600"/>
          </a:xfrm>
          <a:custGeom>
            <a:avLst/>
            <a:gdLst>
              <a:gd name="T0" fmla="*/ 228600 w 192"/>
              <a:gd name="T1" fmla="*/ 228600 h 144"/>
              <a:gd name="T2" fmla="*/ 57150 w 192"/>
              <a:gd name="T3" fmla="*/ 152400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144"/>
                </a:moveTo>
                <a:cubicBezTo>
                  <a:pt x="136" y="132"/>
                  <a:pt x="80" y="120"/>
                  <a:pt x="48" y="96"/>
                </a:cubicBezTo>
                <a:cubicBezTo>
                  <a:pt x="16" y="72"/>
                  <a:pt x="8" y="16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Freeform 32">
            <a:extLst>
              <a:ext uri="{FF2B5EF4-FFF2-40B4-BE49-F238E27FC236}">
                <a16:creationId xmlns:a16="http://schemas.microsoft.com/office/drawing/2014/main" id="{75121796-24D7-428C-970E-023E460F18F4}"/>
              </a:ext>
            </a:extLst>
          </p:cNvPr>
          <p:cNvSpPr>
            <a:spLocks/>
          </p:cNvSpPr>
          <p:nvPr/>
        </p:nvSpPr>
        <p:spPr bwMode="auto">
          <a:xfrm>
            <a:off x="1371600" y="9144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152400 h 144"/>
              <a:gd name="T4" fmla="*/ 22860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cubicBezTo>
                  <a:pt x="36" y="132"/>
                  <a:pt x="72" y="120"/>
                  <a:pt x="96" y="96"/>
                </a:cubicBezTo>
                <a:cubicBezTo>
                  <a:pt x="120" y="72"/>
                  <a:pt x="136" y="16"/>
                  <a:pt x="144" y="0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33" descr="Large checker board">
            <a:extLst>
              <a:ext uri="{FF2B5EF4-FFF2-40B4-BE49-F238E27FC236}">
                <a16:creationId xmlns:a16="http://schemas.microsoft.com/office/drawing/2014/main" id="{CAE1E67D-6C74-4B92-9BA4-B588995B5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0" name="Oval 34">
            <a:extLst>
              <a:ext uri="{FF2B5EF4-FFF2-40B4-BE49-F238E27FC236}">
                <a16:creationId xmlns:a16="http://schemas.microsoft.com/office/drawing/2014/main" id="{E5A6A283-7AA1-477E-B0BD-E57B699E4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1" name="Oval 35">
            <a:extLst>
              <a:ext uri="{FF2B5EF4-FFF2-40B4-BE49-F238E27FC236}">
                <a16:creationId xmlns:a16="http://schemas.microsoft.com/office/drawing/2014/main" id="{51F0D084-34A0-4C07-81B4-6ADE4E550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1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E7CE2-B3D2-48A1-A337-7272C4D86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129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 dirty="0" err="1"/>
              <a:t>Anh</a:t>
            </a:r>
            <a:endParaRPr lang="en-GB" altLang="en-US" b="1" u="sng" dirty="0"/>
          </a:p>
          <a:p>
            <a:pPr>
              <a:spcBef>
                <a:spcPct val="50000"/>
              </a:spcBef>
            </a:pPr>
            <a:endParaRPr lang="en-GB" altLang="en-US" b="1" u="sng" dirty="0"/>
          </a:p>
        </p:txBody>
      </p:sp>
      <p:sp>
        <p:nvSpPr>
          <p:cNvPr id="45093" name="Oval 37">
            <a:extLst>
              <a:ext uri="{FF2B5EF4-FFF2-40B4-BE49-F238E27FC236}">
                <a16:creationId xmlns:a16="http://schemas.microsoft.com/office/drawing/2014/main" id="{EA568C7E-B5D3-4E7B-BA74-EFF3F188C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91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4" name="Rectangle 38">
            <a:extLst>
              <a:ext uri="{FF2B5EF4-FFF2-40B4-BE49-F238E27FC236}">
                <a16:creationId xmlns:a16="http://schemas.microsoft.com/office/drawing/2014/main" id="{A02AB750-C73A-4226-BEFC-3A70ABCCE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9436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1. LC   </a:t>
            </a:r>
          </a:p>
        </p:txBody>
      </p:sp>
      <p:sp>
        <p:nvSpPr>
          <p:cNvPr id="45095" name="Rectangle 39">
            <a:extLst>
              <a:ext uri="{FF2B5EF4-FFF2-40B4-BE49-F238E27FC236}">
                <a16:creationId xmlns:a16="http://schemas.microsoft.com/office/drawing/2014/main" id="{4A1D8EC8-900B-4CC7-A1EE-6F49B1D01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2. JH </a:t>
            </a:r>
          </a:p>
        </p:txBody>
      </p:sp>
      <p:sp>
        <p:nvSpPr>
          <p:cNvPr id="45096" name="Rectangle 40">
            <a:extLst>
              <a:ext uri="{FF2B5EF4-FFF2-40B4-BE49-F238E27FC236}">
                <a16:creationId xmlns:a16="http://schemas.microsoft.com/office/drawing/2014/main" id="{2A3359EF-8F3B-463A-9887-EF19C39CC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3. KT  </a:t>
            </a:r>
          </a:p>
        </p:txBody>
      </p:sp>
      <p:sp>
        <p:nvSpPr>
          <p:cNvPr id="45097" name="Rectangle 41">
            <a:extLst>
              <a:ext uri="{FF2B5EF4-FFF2-40B4-BE49-F238E27FC236}">
                <a16:creationId xmlns:a16="http://schemas.microsoft.com/office/drawing/2014/main" id="{39B2A24A-3C38-45C5-AAE9-4D7AA812C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4. SS </a:t>
            </a:r>
          </a:p>
        </p:txBody>
      </p:sp>
      <p:sp>
        <p:nvSpPr>
          <p:cNvPr id="45098" name="Rectangle 42">
            <a:extLst>
              <a:ext uri="{FF2B5EF4-FFF2-40B4-BE49-F238E27FC236}">
                <a16:creationId xmlns:a16="http://schemas.microsoft.com/office/drawing/2014/main" id="{A2359495-71BA-42DE-AAEE-4F975909E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5. GJ  </a:t>
            </a:r>
          </a:p>
        </p:txBody>
      </p:sp>
      <p:sp>
        <p:nvSpPr>
          <p:cNvPr id="45099" name="Rectangle 43">
            <a:extLst>
              <a:ext uri="{FF2B5EF4-FFF2-40B4-BE49-F238E27FC236}">
                <a16:creationId xmlns:a16="http://schemas.microsoft.com/office/drawing/2014/main" id="{6DED0D1C-F9E9-411C-AD18-644D44B3B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6. BB </a:t>
            </a:r>
          </a:p>
        </p:txBody>
      </p:sp>
      <p:sp>
        <p:nvSpPr>
          <p:cNvPr id="45100" name="Rectangle 44">
            <a:extLst>
              <a:ext uri="{FF2B5EF4-FFF2-40B4-BE49-F238E27FC236}">
                <a16:creationId xmlns:a16="http://schemas.microsoft.com/office/drawing/2014/main" id="{BEEAF39F-A8B7-4A3E-8165-1AF84E365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7. CW  </a:t>
            </a:r>
          </a:p>
        </p:txBody>
      </p:sp>
      <p:sp>
        <p:nvSpPr>
          <p:cNvPr id="45101" name="Rectangle 45">
            <a:extLst>
              <a:ext uri="{FF2B5EF4-FFF2-40B4-BE49-F238E27FC236}">
                <a16:creationId xmlns:a16="http://schemas.microsoft.com/office/drawing/2014/main" id="{097DC25D-608B-43BD-96EB-DA2D9286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8. JWe </a:t>
            </a:r>
          </a:p>
        </p:txBody>
      </p:sp>
      <p:sp>
        <p:nvSpPr>
          <p:cNvPr id="45102" name="Rectangle 46">
            <a:extLst>
              <a:ext uri="{FF2B5EF4-FFF2-40B4-BE49-F238E27FC236}">
                <a16:creationId xmlns:a16="http://schemas.microsoft.com/office/drawing/2014/main" id="{054BB0F9-4358-4E85-93BC-93330867C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9. CS</a:t>
            </a:r>
          </a:p>
        </p:txBody>
      </p:sp>
      <p:sp>
        <p:nvSpPr>
          <p:cNvPr id="45103" name="Rectangle 47">
            <a:extLst>
              <a:ext uri="{FF2B5EF4-FFF2-40B4-BE49-F238E27FC236}">
                <a16:creationId xmlns:a16="http://schemas.microsoft.com/office/drawing/2014/main" id="{80526BBF-B5C0-47D7-830C-39E7B5765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10. CD   </a:t>
            </a:r>
          </a:p>
        </p:txBody>
      </p:sp>
      <p:sp>
        <p:nvSpPr>
          <p:cNvPr id="45104" name="Rectangle 48">
            <a:extLst>
              <a:ext uri="{FF2B5EF4-FFF2-40B4-BE49-F238E27FC236}">
                <a16:creationId xmlns:a16="http://schemas.microsoft.com/office/drawing/2014/main" id="{D79F97BB-E033-4EED-9699-F34B61441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943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11. MP  </a:t>
            </a:r>
          </a:p>
        </p:txBody>
      </p:sp>
      <p:sp>
        <p:nvSpPr>
          <p:cNvPr id="45105" name="Rectangle 49">
            <a:extLst>
              <a:ext uri="{FF2B5EF4-FFF2-40B4-BE49-F238E27FC236}">
                <a16:creationId xmlns:a16="http://schemas.microsoft.com/office/drawing/2014/main" id="{3E42DCC2-F4A3-4562-BC51-19CE733E8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14. JW  </a:t>
            </a:r>
          </a:p>
        </p:txBody>
      </p:sp>
      <p:sp>
        <p:nvSpPr>
          <p:cNvPr id="45106" name="Rectangle 50">
            <a:extLst>
              <a:ext uri="{FF2B5EF4-FFF2-40B4-BE49-F238E27FC236}">
                <a16:creationId xmlns:a16="http://schemas.microsoft.com/office/drawing/2014/main" id="{CE4A039B-B64A-4DA9-B299-43E1A98E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15. JC  </a:t>
            </a:r>
          </a:p>
        </p:txBody>
      </p:sp>
      <p:sp>
        <p:nvSpPr>
          <p:cNvPr id="45107" name="Rectangle 51">
            <a:extLst>
              <a:ext uri="{FF2B5EF4-FFF2-40B4-BE49-F238E27FC236}">
                <a16:creationId xmlns:a16="http://schemas.microsoft.com/office/drawing/2014/main" id="{3B152BBD-A325-4DE7-AD46-C895DDC5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16. DM  </a:t>
            </a:r>
          </a:p>
        </p:txBody>
      </p:sp>
      <p:sp>
        <p:nvSpPr>
          <p:cNvPr id="45108" name="Rectangle 52">
            <a:extLst>
              <a:ext uri="{FF2B5EF4-FFF2-40B4-BE49-F238E27FC236}">
                <a16:creationId xmlns:a16="http://schemas.microsoft.com/office/drawing/2014/main" id="{5CF404DD-52CF-406B-9767-5007CD35E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17. SB  </a:t>
            </a:r>
          </a:p>
        </p:txBody>
      </p:sp>
      <p:sp>
        <p:nvSpPr>
          <p:cNvPr id="45109" name="Rectangle 53">
            <a:extLst>
              <a:ext uri="{FF2B5EF4-FFF2-40B4-BE49-F238E27FC236}">
                <a16:creationId xmlns:a16="http://schemas.microsoft.com/office/drawing/2014/main" id="{BAA7530D-304E-4ECC-A8A3-F527E518F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18. EJ  </a:t>
            </a:r>
          </a:p>
        </p:txBody>
      </p:sp>
      <p:sp>
        <p:nvSpPr>
          <p:cNvPr id="45110" name="Rectangle 54">
            <a:extLst>
              <a:ext uri="{FF2B5EF4-FFF2-40B4-BE49-F238E27FC236}">
                <a16:creationId xmlns:a16="http://schemas.microsoft.com/office/drawing/2014/main" id="{61D63FFD-5EFC-4DFE-87A6-9DEF518E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68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13. LP  </a:t>
            </a:r>
          </a:p>
        </p:txBody>
      </p:sp>
      <p:sp>
        <p:nvSpPr>
          <p:cNvPr id="45111" name="Rectangle 55">
            <a:extLst>
              <a:ext uri="{FF2B5EF4-FFF2-40B4-BE49-F238E27FC236}">
                <a16:creationId xmlns:a16="http://schemas.microsoft.com/office/drawing/2014/main" id="{08E59864-D220-4404-AC37-1B1BDFC94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/>
              <a:t>12. NA  </a:t>
            </a:r>
          </a:p>
        </p:txBody>
      </p:sp>
      <p:sp>
        <p:nvSpPr>
          <p:cNvPr id="45112" name="Line 56">
            <a:extLst>
              <a:ext uri="{FF2B5EF4-FFF2-40B4-BE49-F238E27FC236}">
                <a16:creationId xmlns:a16="http://schemas.microsoft.com/office/drawing/2014/main" id="{C40ADE08-7206-4A4D-80F9-21C593042D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17526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3" name="Oval 57" descr="Large checker board">
            <a:extLst>
              <a:ext uri="{FF2B5EF4-FFF2-40B4-BE49-F238E27FC236}">
                <a16:creationId xmlns:a16="http://schemas.microsoft.com/office/drawing/2014/main" id="{2335DA25-82A7-4116-8FC6-6CE46E98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192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14" name="Oval 58" descr="Large checker board">
            <a:extLst>
              <a:ext uri="{FF2B5EF4-FFF2-40B4-BE49-F238E27FC236}">
                <a16:creationId xmlns:a16="http://schemas.microsoft.com/office/drawing/2014/main" id="{AD6BCF68-7016-4F47-A3D0-2C77CC19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152400" cy="152400"/>
          </a:xfrm>
          <a:prstGeom prst="ellipse">
            <a:avLst/>
          </a:prstGeom>
          <a:pattFill prst="lgCheck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15" name="Line 59">
            <a:extLst>
              <a:ext uri="{FF2B5EF4-FFF2-40B4-BE49-F238E27FC236}">
                <a16:creationId xmlns:a16="http://schemas.microsoft.com/office/drawing/2014/main" id="{48E62167-8794-491C-8422-2CE1840C7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219200"/>
            <a:ext cx="68580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6" name="Line 60">
            <a:extLst>
              <a:ext uri="{FF2B5EF4-FFF2-40B4-BE49-F238E27FC236}">
                <a16:creationId xmlns:a16="http://schemas.microsoft.com/office/drawing/2014/main" id="{0C71B2E7-2EA1-4A33-97F4-4717F7BD2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371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7" name="Freeform 61">
            <a:extLst>
              <a:ext uri="{FF2B5EF4-FFF2-40B4-BE49-F238E27FC236}">
                <a16:creationId xmlns:a16="http://schemas.microsoft.com/office/drawing/2014/main" id="{6D4434D1-27F9-42DE-B578-C0BC7EB617BE}"/>
              </a:ext>
            </a:extLst>
          </p:cNvPr>
          <p:cNvSpPr>
            <a:spLocks/>
          </p:cNvSpPr>
          <p:nvPr/>
        </p:nvSpPr>
        <p:spPr bwMode="auto">
          <a:xfrm>
            <a:off x="2743200" y="1905000"/>
            <a:ext cx="1600200" cy="330200"/>
          </a:xfrm>
          <a:custGeom>
            <a:avLst/>
            <a:gdLst>
              <a:gd name="T0" fmla="*/ 0 w 1104"/>
              <a:gd name="T1" fmla="*/ 152400 h 208"/>
              <a:gd name="T2" fmla="*/ 208722 w 1104"/>
              <a:gd name="T3" fmla="*/ 304800 h 208"/>
              <a:gd name="T4" fmla="*/ 695739 w 1104"/>
              <a:gd name="T5" fmla="*/ 304800 h 208"/>
              <a:gd name="T6" fmla="*/ 1391478 w 1104"/>
              <a:gd name="T7" fmla="*/ 228600 h 208"/>
              <a:gd name="T8" fmla="*/ 1600200 w 1104"/>
              <a:gd name="T9" fmla="*/ 0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208"/>
              <a:gd name="T17" fmla="*/ 1104 w 1104"/>
              <a:gd name="T18" fmla="*/ 208 h 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208">
                <a:moveTo>
                  <a:pt x="0" y="96"/>
                </a:moveTo>
                <a:cubicBezTo>
                  <a:pt x="32" y="136"/>
                  <a:pt x="64" y="176"/>
                  <a:pt x="144" y="192"/>
                </a:cubicBezTo>
                <a:cubicBezTo>
                  <a:pt x="224" y="208"/>
                  <a:pt x="344" y="200"/>
                  <a:pt x="480" y="192"/>
                </a:cubicBezTo>
                <a:cubicBezTo>
                  <a:pt x="616" y="184"/>
                  <a:pt x="856" y="176"/>
                  <a:pt x="960" y="144"/>
                </a:cubicBezTo>
                <a:cubicBezTo>
                  <a:pt x="1064" y="112"/>
                  <a:pt x="1080" y="24"/>
                  <a:pt x="1104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8" name="AutoShape 62">
            <a:extLst>
              <a:ext uri="{FF2B5EF4-FFF2-40B4-BE49-F238E27FC236}">
                <a16:creationId xmlns:a16="http://schemas.microsoft.com/office/drawing/2014/main" id="{9E2A1D8C-6E3C-497E-BCE9-C037648D1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304800" cy="3048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 b="1"/>
          </a:p>
        </p:txBody>
      </p:sp>
      <p:sp>
        <p:nvSpPr>
          <p:cNvPr id="45119" name="AutoShape 63">
            <a:extLst>
              <a:ext uri="{FF2B5EF4-FFF2-40B4-BE49-F238E27FC236}">
                <a16:creationId xmlns:a16="http://schemas.microsoft.com/office/drawing/2014/main" id="{A1C0EFD3-0D72-481D-9009-01F1C32C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304800" cy="3048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 b="1"/>
          </a:p>
        </p:txBody>
      </p:sp>
      <p:sp>
        <p:nvSpPr>
          <p:cNvPr id="45120" name="AutoShape 64">
            <a:extLst>
              <a:ext uri="{FF2B5EF4-FFF2-40B4-BE49-F238E27FC236}">
                <a16:creationId xmlns:a16="http://schemas.microsoft.com/office/drawing/2014/main" id="{6134A1B1-603F-4F1A-9817-1296F0DE0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2</a:t>
            </a:r>
          </a:p>
        </p:txBody>
      </p:sp>
      <p:sp>
        <p:nvSpPr>
          <p:cNvPr id="45121" name="AutoShape 65">
            <a:extLst>
              <a:ext uri="{FF2B5EF4-FFF2-40B4-BE49-F238E27FC236}">
                <a16:creationId xmlns:a16="http://schemas.microsoft.com/office/drawing/2014/main" id="{0D278499-AA23-406A-84FF-61186BF56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12</a:t>
            </a:r>
          </a:p>
        </p:txBody>
      </p:sp>
      <p:sp>
        <p:nvSpPr>
          <p:cNvPr id="45122" name="AutoShape 66">
            <a:extLst>
              <a:ext uri="{FF2B5EF4-FFF2-40B4-BE49-F238E27FC236}">
                <a16:creationId xmlns:a16="http://schemas.microsoft.com/office/drawing/2014/main" id="{4CDD0280-D419-4D71-9C26-7911A4127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6</a:t>
            </a:r>
          </a:p>
        </p:txBody>
      </p:sp>
      <p:sp>
        <p:nvSpPr>
          <p:cNvPr id="45123" name="AutoShape 67">
            <a:extLst>
              <a:ext uri="{FF2B5EF4-FFF2-40B4-BE49-F238E27FC236}">
                <a16:creationId xmlns:a16="http://schemas.microsoft.com/office/drawing/2014/main" id="{10DA6951-BF64-435E-90AB-1244FC2F8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371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7</a:t>
            </a:r>
          </a:p>
        </p:txBody>
      </p:sp>
      <p:sp>
        <p:nvSpPr>
          <p:cNvPr id="45124" name="AutoShape 68">
            <a:extLst>
              <a:ext uri="{FF2B5EF4-FFF2-40B4-BE49-F238E27FC236}">
                <a16:creationId xmlns:a16="http://schemas.microsoft.com/office/drawing/2014/main" id="{4AC504E6-4E5F-483B-87AA-D077DFD9B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9</a:t>
            </a:r>
          </a:p>
        </p:txBody>
      </p:sp>
      <p:sp>
        <p:nvSpPr>
          <p:cNvPr id="45125" name="AutoShape 69">
            <a:extLst>
              <a:ext uri="{FF2B5EF4-FFF2-40B4-BE49-F238E27FC236}">
                <a16:creationId xmlns:a16="http://schemas.microsoft.com/office/drawing/2014/main" id="{87BCC95A-1622-44BD-82F4-1D0E91BA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38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10</a:t>
            </a:r>
          </a:p>
        </p:txBody>
      </p:sp>
      <p:sp>
        <p:nvSpPr>
          <p:cNvPr id="45126" name="AutoShape 70">
            <a:extLst>
              <a:ext uri="{FF2B5EF4-FFF2-40B4-BE49-F238E27FC236}">
                <a16:creationId xmlns:a16="http://schemas.microsoft.com/office/drawing/2014/main" id="{2F2B02C7-1672-4B39-B691-7FE6C3CB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3</a:t>
            </a:r>
          </a:p>
        </p:txBody>
      </p:sp>
      <p:sp>
        <p:nvSpPr>
          <p:cNvPr id="45127" name="AutoShape 71">
            <a:extLst>
              <a:ext uri="{FF2B5EF4-FFF2-40B4-BE49-F238E27FC236}">
                <a16:creationId xmlns:a16="http://schemas.microsoft.com/office/drawing/2014/main" id="{5930EB0E-5964-446D-BA84-BF1DEAE7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219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5</a:t>
            </a:r>
          </a:p>
        </p:txBody>
      </p:sp>
      <p:sp>
        <p:nvSpPr>
          <p:cNvPr id="45128" name="AutoShape 72">
            <a:extLst>
              <a:ext uri="{FF2B5EF4-FFF2-40B4-BE49-F238E27FC236}">
                <a16:creationId xmlns:a16="http://schemas.microsoft.com/office/drawing/2014/main" id="{02BF6F60-0EE7-40C1-A43B-B6E520C2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192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8</a:t>
            </a:r>
          </a:p>
        </p:txBody>
      </p:sp>
      <p:sp>
        <p:nvSpPr>
          <p:cNvPr id="45129" name="AutoShape 73">
            <a:extLst>
              <a:ext uri="{FF2B5EF4-FFF2-40B4-BE49-F238E27FC236}">
                <a16:creationId xmlns:a16="http://schemas.microsoft.com/office/drawing/2014/main" id="{9206BDD5-2E7B-4666-8AC5-7FF31FBE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b="1"/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0DB41B6-C176-4C82-BCDD-7CA22761B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88913"/>
            <a:ext cx="7559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dirty="0" err="1">
                <a:solidFill>
                  <a:schemeClr val="tx2"/>
                </a:solidFill>
              </a:rPr>
              <a:t>Nghiên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cứu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thứ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nhất</a:t>
            </a:r>
            <a:r>
              <a:rPr lang="en-US" altLang="en-US" sz="4000" dirty="0">
                <a:solidFill>
                  <a:schemeClr val="tx2"/>
                </a:solidFill>
              </a:rPr>
              <a:t> - </a:t>
            </a:r>
            <a:r>
              <a:rPr lang="en-US" altLang="en-US" sz="4000" dirty="0" err="1">
                <a:solidFill>
                  <a:schemeClr val="tx2"/>
                </a:solidFill>
              </a:rPr>
              <a:t>bàn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thắng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được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ghi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7A588F1-588C-4FE5-A535-42869E8D7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12875"/>
            <a:ext cx="66944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Symbol" pitchFamily="18" charset="2"/>
              <a:buNone/>
              <a:defRPr/>
            </a:pP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Phân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bàn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thắng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ghi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9927" name="Group 55">
            <a:extLst>
              <a:ext uri="{FF2B5EF4-FFF2-40B4-BE49-F238E27FC236}">
                <a16:creationId xmlns:a16="http://schemas.microsoft.com/office/drawing/2014/main" id="{B44335BF-6E3C-4A0F-84B0-2EC2A4352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4408"/>
              </p:ext>
            </p:extLst>
          </p:nvPr>
        </p:nvGraphicFramePr>
        <p:xfrm>
          <a:off x="2555875" y="2565400"/>
          <a:ext cx="5624513" cy="1341440"/>
        </p:xfrm>
        <a:graphic>
          <a:graphicData uri="http://schemas.openxmlformats.org/drawingml/2006/table">
            <a:tbl>
              <a:tblPr/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Kiểu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bàn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thắng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số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Tình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huống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mở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48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62.4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Tình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huống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cố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định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22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28.6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đền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7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9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26" name="Group 54">
            <a:extLst>
              <a:ext uri="{FF2B5EF4-FFF2-40B4-BE49-F238E27FC236}">
                <a16:creationId xmlns:a16="http://schemas.microsoft.com/office/drawing/2014/main" id="{CCE03AE8-99CE-488A-B0EE-0036FB8D3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17603"/>
              </p:ext>
            </p:extLst>
          </p:nvPr>
        </p:nvGraphicFramePr>
        <p:xfrm>
          <a:off x="1619250" y="4076700"/>
          <a:ext cx="6769100" cy="1432344"/>
        </p:xfrm>
        <a:graphic>
          <a:graphicData uri="http://schemas.openxmlformats.org/drawingml/2006/table">
            <a:tbl>
              <a:tblPr/>
              <a:tblGrid>
                <a:gridCol w="149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WC 1998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EURO  2000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WC 2002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EURO 2004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Tình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huống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mở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65.5%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53%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51.6%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62.4%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Tình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huống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cố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định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đền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34.5%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47%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48.4%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37.6%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924" name="Rectangle 52">
            <a:extLst>
              <a:ext uri="{FF2B5EF4-FFF2-40B4-BE49-F238E27FC236}">
                <a16:creationId xmlns:a16="http://schemas.microsoft.com/office/drawing/2014/main" id="{2BB11E7B-4AC2-41E2-9408-4B503FDF9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734050"/>
            <a:ext cx="56165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Symbol" pitchFamily="18" charset="2"/>
              <a:buNone/>
              <a:defRPr/>
            </a:pP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Tính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riêng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vòng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đấu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loại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trực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tiếp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thì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6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trên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13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bàn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thắng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ghi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từ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tình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huống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cố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định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3F965FE-A672-4641-8DA9-9CE7FEA9F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3375"/>
            <a:ext cx="8278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dirty="0" err="1">
                <a:solidFill>
                  <a:schemeClr val="tx2"/>
                </a:solidFill>
              </a:rPr>
              <a:t>Nghiên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cứu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thứ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nhất</a:t>
            </a:r>
            <a:r>
              <a:rPr lang="en-US" altLang="en-US" sz="4000" dirty="0">
                <a:solidFill>
                  <a:schemeClr val="tx2"/>
                </a:solidFill>
              </a:rPr>
              <a:t> - </a:t>
            </a:r>
            <a:r>
              <a:rPr lang="en-US" altLang="en-US" sz="4000" dirty="0" err="1">
                <a:solidFill>
                  <a:schemeClr val="tx2"/>
                </a:solidFill>
              </a:rPr>
              <a:t>bàn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thắng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được</a:t>
            </a:r>
            <a:r>
              <a:rPr lang="en-US" altLang="en-US" sz="4000" dirty="0">
                <a:solidFill>
                  <a:schemeClr val="tx2"/>
                </a:solidFill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</a:rPr>
              <a:t>ghi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CB813F7-3CBD-4435-93B0-1A174B22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84313"/>
            <a:ext cx="71262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Symbol" pitchFamily="18" charset="2"/>
              <a:buNone/>
              <a:defRPr/>
            </a:pP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Phân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bàn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thắng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ghi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từ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tình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huống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cố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định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59" name="Group 39">
            <a:extLst>
              <a:ext uri="{FF2B5EF4-FFF2-40B4-BE49-F238E27FC236}">
                <a16:creationId xmlns:a16="http://schemas.microsoft.com/office/drawing/2014/main" id="{EDCB354C-C572-42F3-94FB-254FD5002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08072"/>
              </p:ext>
            </p:extLst>
          </p:nvPr>
        </p:nvGraphicFramePr>
        <p:xfrm>
          <a:off x="1187450" y="1989138"/>
          <a:ext cx="7272338" cy="2530474"/>
        </p:xfrm>
        <a:graphic>
          <a:graphicData uri="http://schemas.openxmlformats.org/drawingml/2006/table">
            <a:tbl>
              <a:tblPr/>
              <a:tblGrid>
                <a:gridCol w="242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%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Đá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sút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thẳng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)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6.9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Đá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sút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thẳng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)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8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27.6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góc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11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38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Ném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biên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1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3.4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Phạt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đền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7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24.1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cộng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29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100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1958" name="Rectangle 38">
            <a:extLst>
              <a:ext uri="{FF2B5EF4-FFF2-40B4-BE49-F238E27FC236}">
                <a16:creationId xmlns:a16="http://schemas.microsoft.com/office/drawing/2014/main" id="{3BA8DB64-2B54-478B-AF46-7768B8C9B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868863"/>
            <a:ext cx="77041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bàn</a:t>
            </a:r>
            <a:r>
              <a:rPr lang="en-US" sz="2000" dirty="0"/>
              <a:t> </a:t>
            </a:r>
            <a:r>
              <a:rPr lang="en-US" sz="2000" dirty="0" err="1"/>
              <a:t>thắng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ghi</a:t>
            </a:r>
            <a:r>
              <a:rPr lang="en-US" sz="2000" dirty="0"/>
              <a:t>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mở</a:t>
            </a:r>
            <a:r>
              <a:rPr lang="en-US" sz="2000" dirty="0"/>
              <a:t>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rằng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23 </a:t>
            </a:r>
            <a:r>
              <a:rPr lang="en-US" sz="2000" dirty="0" err="1"/>
              <a:t>trên</a:t>
            </a:r>
            <a:r>
              <a:rPr lang="en-US" sz="2000" dirty="0"/>
              <a:t> 48 </a:t>
            </a:r>
            <a:r>
              <a:rPr lang="en-US" sz="2000" dirty="0" err="1"/>
              <a:t>bàn</a:t>
            </a:r>
            <a:r>
              <a:rPr lang="en-US" sz="2000" dirty="0"/>
              <a:t> </a:t>
            </a:r>
            <a:r>
              <a:rPr lang="en-US" sz="2000" dirty="0" err="1"/>
              <a:t>thắng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bắt</a:t>
            </a:r>
            <a:r>
              <a:rPr lang="en-US" sz="2000" dirty="0"/>
              <a:t> </a:t>
            </a:r>
            <a:r>
              <a:rPr lang="en-US" sz="2000" dirty="0" err="1"/>
              <a:t>nguồn</a:t>
            </a:r>
            <a:r>
              <a:rPr lang="en-US" sz="2000" dirty="0"/>
              <a:t>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phản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 (47.9%). 25 </a:t>
            </a:r>
            <a:r>
              <a:rPr lang="en-US" sz="2000" dirty="0" err="1"/>
              <a:t>bàn</a:t>
            </a:r>
            <a:r>
              <a:rPr lang="en-US" sz="2000" dirty="0"/>
              <a:t> </a:t>
            </a:r>
            <a:r>
              <a:rPr lang="en-US" sz="2000" dirty="0" err="1"/>
              <a:t>thắng</a:t>
            </a:r>
            <a:r>
              <a:rPr lang="en-US" sz="2000" dirty="0"/>
              <a:t> </a:t>
            </a:r>
            <a:r>
              <a:rPr lang="en-US" sz="2000" dirty="0" err="1"/>
              <a:t>còn</a:t>
            </a:r>
            <a:r>
              <a:rPr lang="en-US" sz="2000" dirty="0"/>
              <a:t> </a:t>
            </a:r>
            <a:r>
              <a:rPr lang="en-US" sz="2000" dirty="0" err="1"/>
              <a:t>lại</a:t>
            </a:r>
            <a:r>
              <a:rPr lang="en-US" sz="2000" dirty="0"/>
              <a:t> </a:t>
            </a:r>
            <a:r>
              <a:rPr lang="en-US" sz="2000" dirty="0" err="1"/>
              <a:t>thì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xây</a:t>
            </a:r>
            <a:r>
              <a:rPr lang="en-US" sz="2000" dirty="0"/>
              <a:t> </a:t>
            </a:r>
            <a:r>
              <a:rPr lang="en-US" sz="2000" dirty="0" err="1"/>
              <a:t>dựng</a:t>
            </a:r>
            <a:r>
              <a:rPr lang="en-US" sz="2000" dirty="0"/>
              <a:t> </a:t>
            </a:r>
            <a:r>
              <a:rPr lang="en-US" sz="2000" dirty="0" err="1"/>
              <a:t>chung</a:t>
            </a:r>
            <a:r>
              <a:rPr lang="en-US" sz="2000" dirty="0"/>
              <a:t> (17) </a:t>
            </a:r>
            <a:r>
              <a:rPr lang="en-US" sz="2000" dirty="0" err="1"/>
              <a:t>hoặc</a:t>
            </a:r>
            <a:r>
              <a:rPr lang="en-US" sz="2000" dirty="0"/>
              <a:t> 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chiếm</a:t>
            </a:r>
            <a:r>
              <a:rPr lang="en-US" sz="2000" dirty="0"/>
              <a:t> </a:t>
            </a:r>
            <a:r>
              <a:rPr lang="en-US" sz="2000" dirty="0" err="1"/>
              <a:t>đoạt</a:t>
            </a:r>
            <a:r>
              <a:rPr lang="en-US" sz="2000" dirty="0"/>
              <a:t> </a:t>
            </a:r>
            <a:r>
              <a:rPr lang="en-US" sz="2000" dirty="0" err="1"/>
              <a:t>lại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kiểm</a:t>
            </a:r>
            <a:r>
              <a:rPr lang="en-US" sz="2000" dirty="0"/>
              <a:t> </a:t>
            </a:r>
            <a:r>
              <a:rPr lang="en-US" sz="2000" dirty="0" err="1"/>
              <a:t>soát</a:t>
            </a:r>
            <a:r>
              <a:rPr lang="en-US" sz="2000" dirty="0"/>
              <a:t> </a:t>
            </a:r>
            <a:r>
              <a:rPr lang="en-US" sz="2000" dirty="0" err="1"/>
              <a:t>bóng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phạm</a:t>
            </a:r>
            <a:r>
              <a:rPr lang="en-US" sz="2000" dirty="0"/>
              <a:t> vi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 </a:t>
            </a:r>
            <a:r>
              <a:rPr lang="en-US" sz="2000" dirty="0" err="1"/>
              <a:t>rõ</a:t>
            </a:r>
            <a:r>
              <a:rPr lang="en-US" sz="2000" dirty="0"/>
              <a:t> </a:t>
            </a:r>
            <a:r>
              <a:rPr lang="en-US" sz="2000" dirty="0" err="1"/>
              <a:t>rệt</a:t>
            </a:r>
            <a:r>
              <a:rPr lang="en-US" sz="2000" dirty="0"/>
              <a:t> (8)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60BF71-A063-4629-9CD4-F6966BE21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9144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u="sng" dirty="0" err="1"/>
              <a:t>Tham</a:t>
            </a:r>
            <a:r>
              <a:rPr lang="en-GB" sz="2800" b="1" u="sng" dirty="0"/>
              <a:t> </a:t>
            </a:r>
            <a:r>
              <a:rPr lang="en-GB" sz="2800" b="1" u="sng" dirty="0" err="1"/>
              <a:t>khảo</a:t>
            </a:r>
            <a:r>
              <a:rPr lang="en-GB" sz="2800" b="1" u="sng" dirty="0"/>
              <a:t> </a:t>
            </a:r>
            <a:r>
              <a:rPr lang="en-GB" sz="2800" b="1" u="sng" dirty="0" err="1"/>
              <a:t>chiến</a:t>
            </a:r>
            <a:r>
              <a:rPr lang="en-GB" sz="2800" b="1" u="sng" dirty="0"/>
              <a:t> </a:t>
            </a:r>
            <a:r>
              <a:rPr lang="en-GB" sz="2800" b="1" u="sng" dirty="0" err="1"/>
              <a:t>thuật</a:t>
            </a:r>
            <a:r>
              <a:rPr lang="en-GB" sz="2800" b="1" u="sng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    -  </a:t>
            </a:r>
            <a:r>
              <a:rPr lang="en-GB" sz="2800" b="1" dirty="0" err="1">
                <a:solidFill>
                  <a:srgbClr val="FF0000"/>
                </a:solidFill>
              </a:rPr>
              <a:t>Khu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vực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/>
              <a:t>		      ( </a:t>
            </a:r>
            <a:r>
              <a:rPr lang="en-GB" sz="2800" b="1" dirty="0" err="1"/>
              <a:t>Những</a:t>
            </a:r>
            <a:r>
              <a:rPr lang="en-GB" sz="2800" b="1" dirty="0"/>
              <a:t> </a:t>
            </a:r>
            <a:r>
              <a:rPr lang="en-GB" sz="2800" b="1" dirty="0" err="1"/>
              <a:t>khu</a:t>
            </a:r>
            <a:r>
              <a:rPr lang="en-GB" sz="2800" b="1" dirty="0"/>
              <a:t> </a:t>
            </a:r>
            <a:r>
              <a:rPr lang="en-GB" sz="2800" b="1" dirty="0" err="1"/>
              <a:t>vực</a:t>
            </a:r>
            <a:r>
              <a:rPr lang="en-GB" sz="2800" b="1" dirty="0"/>
              <a:t> </a:t>
            </a:r>
            <a:r>
              <a:rPr lang="en-GB" sz="2800" b="1" dirty="0" err="1"/>
              <a:t>quan</a:t>
            </a:r>
            <a:r>
              <a:rPr lang="en-GB" sz="2800" b="1" dirty="0"/>
              <a:t> </a:t>
            </a:r>
            <a:r>
              <a:rPr lang="en-GB" sz="2800" b="1" dirty="0" err="1"/>
              <a:t>trọng</a:t>
            </a:r>
            <a:r>
              <a:rPr lang="en-GB" sz="2800" b="1" dirty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  </a:t>
            </a:r>
            <a:r>
              <a:rPr lang="en-GB" sz="2800" b="1" dirty="0" err="1"/>
              <a:t>Phân</a:t>
            </a:r>
            <a:r>
              <a:rPr lang="en-GB" sz="2800" b="1" dirty="0"/>
              <a:t> chia </a:t>
            </a:r>
            <a:r>
              <a:rPr lang="en-GB" sz="2800" b="1" dirty="0" err="1"/>
              <a:t>khu</a:t>
            </a:r>
            <a:r>
              <a:rPr lang="en-GB" sz="2800" b="1" dirty="0"/>
              <a:t> </a:t>
            </a:r>
            <a:r>
              <a:rPr lang="en-GB" sz="2800" b="1" dirty="0" err="1"/>
              <a:t>vực</a:t>
            </a:r>
            <a:r>
              <a:rPr lang="en-GB" sz="2800" b="1" dirty="0"/>
              <a:t> 	      ( </a:t>
            </a:r>
            <a:r>
              <a:rPr lang="en-GB" sz="2800" b="1" dirty="0" err="1"/>
              <a:t>Những</a:t>
            </a:r>
            <a:r>
              <a:rPr lang="en-GB" sz="2800" b="1" dirty="0"/>
              <a:t> </a:t>
            </a:r>
            <a:r>
              <a:rPr lang="en-GB" sz="2800" b="1" dirty="0" err="1"/>
              <a:t>cầu</a:t>
            </a:r>
            <a:r>
              <a:rPr lang="en-GB" sz="2800" b="1" dirty="0"/>
              <a:t> </a:t>
            </a:r>
            <a:r>
              <a:rPr lang="en-GB" sz="2800" b="1" dirty="0" err="1"/>
              <a:t>thủ</a:t>
            </a:r>
            <a:r>
              <a:rPr lang="en-GB" sz="2800" b="1" dirty="0"/>
              <a:t> </a:t>
            </a:r>
            <a:r>
              <a:rPr lang="en-GB" sz="2800" b="1" dirty="0" err="1"/>
              <a:t>và</a:t>
            </a:r>
            <a:r>
              <a:rPr lang="en-GB" sz="2800" b="1" dirty="0"/>
              <a:t> </a:t>
            </a:r>
            <a:r>
              <a:rPr lang="en-GB" sz="2800" b="1" dirty="0" err="1"/>
              <a:t>khu</a:t>
            </a:r>
            <a:r>
              <a:rPr lang="en-GB" sz="2800" b="1" dirty="0"/>
              <a:t> </a:t>
            </a:r>
            <a:r>
              <a:rPr lang="en-GB" sz="2800" b="1" dirty="0" err="1"/>
              <a:t>vực</a:t>
            </a:r>
            <a:r>
              <a:rPr lang="en-GB" sz="2800" b="1" dirty="0"/>
              <a:t>      </a:t>
            </a:r>
            <a:r>
              <a:rPr lang="en-GB" sz="2800" b="1" dirty="0" err="1"/>
              <a:t>phòng</a:t>
            </a:r>
            <a:r>
              <a:rPr lang="en-GB" sz="2800" b="1" dirty="0"/>
              <a:t> </a:t>
            </a:r>
            <a:r>
              <a:rPr lang="en-GB" sz="2800" b="1" dirty="0" err="1"/>
              <a:t>ngự</a:t>
            </a:r>
            <a:r>
              <a:rPr lang="en-GB" sz="2800" b="1" dirty="0"/>
              <a:t> </a:t>
            </a:r>
            <a:r>
              <a:rPr lang="en-GB" sz="2800" b="1" dirty="0" err="1"/>
              <a:t>quan</a:t>
            </a:r>
            <a:r>
              <a:rPr lang="en-GB" sz="2800" b="1" dirty="0"/>
              <a:t> </a:t>
            </a:r>
            <a:r>
              <a:rPr lang="en-GB" sz="2800" b="1" dirty="0" err="1"/>
              <a:t>trọng</a:t>
            </a:r>
            <a:r>
              <a:rPr lang="en-GB" sz="2800" b="1" dirty="0"/>
              <a:t>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b="1" dirty="0"/>
              <a:t>	-  </a:t>
            </a:r>
            <a:r>
              <a:rPr lang="en-GB" sz="2800" b="1" dirty="0" err="1"/>
              <a:t>Một</a:t>
            </a:r>
            <a:r>
              <a:rPr lang="en-GB" sz="2800" b="1" dirty="0"/>
              <a:t> </a:t>
            </a:r>
            <a:r>
              <a:rPr lang="en-GB" sz="2800" b="1" dirty="0" err="1"/>
              <a:t>kèm</a:t>
            </a:r>
            <a:r>
              <a:rPr lang="en-GB" sz="2800" b="1" dirty="0"/>
              <a:t> </a:t>
            </a:r>
            <a:r>
              <a:rPr lang="en-GB" sz="2800" b="1" dirty="0" err="1"/>
              <a:t>một</a:t>
            </a:r>
            <a:r>
              <a:rPr lang="en-GB" sz="2800" b="1" dirty="0"/>
              <a:t> (</a:t>
            </a:r>
            <a:r>
              <a:rPr lang="en-GB" sz="2800" b="1" dirty="0" err="1"/>
              <a:t>Những</a:t>
            </a:r>
            <a:r>
              <a:rPr lang="en-GB" sz="2800" b="1" dirty="0"/>
              <a:t> </a:t>
            </a:r>
            <a:r>
              <a:rPr lang="en-GB" sz="2800" b="1" dirty="0" err="1"/>
              <a:t>cầu</a:t>
            </a:r>
            <a:r>
              <a:rPr lang="en-GB" sz="2800" b="1" dirty="0"/>
              <a:t> </a:t>
            </a:r>
            <a:r>
              <a:rPr lang="en-GB" sz="2800" b="1" dirty="0" err="1"/>
              <a:t>thủ</a:t>
            </a:r>
            <a:r>
              <a:rPr lang="en-GB" sz="2800" b="1" dirty="0"/>
              <a:t> </a:t>
            </a:r>
            <a:r>
              <a:rPr lang="en-GB" sz="2800" b="1" dirty="0" err="1"/>
              <a:t>và</a:t>
            </a:r>
            <a:r>
              <a:rPr lang="en-GB" sz="2800" b="1" dirty="0"/>
              <a:t> </a:t>
            </a:r>
            <a:r>
              <a:rPr lang="en-GB" sz="2800" b="1" dirty="0" err="1"/>
              <a:t>khu</a:t>
            </a:r>
            <a:r>
              <a:rPr lang="en-GB" sz="2800" b="1" dirty="0"/>
              <a:t> </a:t>
            </a:r>
            <a:r>
              <a:rPr lang="en-GB" sz="2800" b="1" dirty="0" err="1"/>
              <a:t>vực</a:t>
            </a:r>
            <a:r>
              <a:rPr lang="en-GB" sz="2800" b="1" dirty="0"/>
              <a:t>      </a:t>
            </a:r>
            <a:r>
              <a:rPr lang="en-GB" sz="2800" b="1" dirty="0" err="1"/>
              <a:t>phòng</a:t>
            </a:r>
            <a:r>
              <a:rPr lang="en-GB" sz="2800" b="1" dirty="0"/>
              <a:t> </a:t>
            </a:r>
            <a:r>
              <a:rPr lang="en-GB" sz="2800" b="1" dirty="0" err="1"/>
              <a:t>ngự</a:t>
            </a:r>
            <a:r>
              <a:rPr lang="en-GB" sz="2800" b="1" dirty="0"/>
              <a:t> </a:t>
            </a:r>
            <a:r>
              <a:rPr lang="en-GB" sz="2800" b="1" dirty="0" err="1"/>
              <a:t>quan</a:t>
            </a:r>
            <a:r>
              <a:rPr lang="en-GB" sz="2800" b="1" dirty="0"/>
              <a:t> </a:t>
            </a:r>
            <a:r>
              <a:rPr lang="en-GB" sz="2800" b="1" dirty="0" err="1"/>
              <a:t>trọng</a:t>
            </a:r>
            <a:r>
              <a:rPr lang="en-GB" sz="2800" b="1" dirty="0"/>
              <a:t> 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26FE78-6CCB-438C-8AC3-1CD961FDE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DAC2F7C-7F78-4311-B5EC-38158F27A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PHÒNG NGỰ KHU VỰC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4C317C3-EB8B-4899-A5C0-D40B5987C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b="1" u="sng" dirty="0" err="1"/>
              <a:t>Cách</a:t>
            </a:r>
            <a:r>
              <a:rPr lang="en-GB" b="1" u="sng" dirty="0"/>
              <a:t> </a:t>
            </a:r>
            <a:r>
              <a:rPr lang="en-GB" b="1" u="sng" dirty="0" err="1"/>
              <a:t>tổ</a:t>
            </a:r>
            <a:r>
              <a:rPr lang="en-GB" b="1" u="sng" dirty="0"/>
              <a:t> </a:t>
            </a:r>
            <a:r>
              <a:rPr lang="en-GB" b="1" u="sng" dirty="0" err="1"/>
              <a:t>chức</a:t>
            </a:r>
            <a:r>
              <a:rPr lang="en-GB" b="1" u="sng" dirty="0"/>
              <a:t> </a:t>
            </a:r>
            <a:r>
              <a:rPr lang="en-GB" b="1" u="sng" dirty="0" err="1"/>
              <a:t>phòng</a:t>
            </a:r>
            <a:r>
              <a:rPr lang="en-GB" b="1" u="sng" dirty="0"/>
              <a:t> </a:t>
            </a:r>
            <a:r>
              <a:rPr lang="en-GB" b="1" u="sng" dirty="0" err="1"/>
              <a:t>ngự</a:t>
            </a:r>
            <a:r>
              <a:rPr lang="en-GB" b="1" u="sng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b="1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b="1" dirty="0"/>
              <a:t>	-	</a:t>
            </a:r>
            <a:r>
              <a:rPr lang="en-GB" sz="2800" b="1" dirty="0"/>
              <a:t>Ai?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Ở </a:t>
            </a:r>
            <a:r>
              <a:rPr lang="en-GB" sz="2800" b="1" dirty="0" err="1"/>
              <a:t>đâu</a:t>
            </a:r>
            <a:r>
              <a:rPr lang="en-GB" sz="2800" b="1" dirty="0"/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Khi</a:t>
            </a:r>
            <a:r>
              <a:rPr lang="en-GB" sz="2800" b="1" dirty="0"/>
              <a:t> </a:t>
            </a:r>
            <a:r>
              <a:rPr lang="en-GB" sz="2800" b="1" dirty="0" err="1"/>
              <a:t>nào</a:t>
            </a:r>
            <a:r>
              <a:rPr lang="en-GB" sz="2800" b="1" dirty="0"/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Bằng</a:t>
            </a:r>
            <a:r>
              <a:rPr lang="en-GB" sz="2800" b="1" dirty="0"/>
              <a:t> </a:t>
            </a:r>
            <a:r>
              <a:rPr lang="en-GB" sz="2800" b="1" dirty="0" err="1"/>
              <a:t>cách</a:t>
            </a:r>
            <a:r>
              <a:rPr lang="en-GB" sz="2800" b="1" dirty="0"/>
              <a:t> </a:t>
            </a:r>
            <a:r>
              <a:rPr lang="en-GB" sz="2800" b="1" dirty="0" err="1"/>
              <a:t>nào</a:t>
            </a:r>
            <a:r>
              <a:rPr lang="en-GB" sz="2800" b="1" dirty="0"/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Tại</a:t>
            </a:r>
            <a:r>
              <a:rPr lang="en-GB" sz="2800" b="1" dirty="0"/>
              <a:t> </a:t>
            </a:r>
            <a:r>
              <a:rPr lang="en-GB" sz="2800" b="1" dirty="0" err="1"/>
              <a:t>sao</a:t>
            </a:r>
            <a:r>
              <a:rPr lang="en-GB" sz="2800" b="1" dirty="0"/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/>
              <a:t>	-	</a:t>
            </a:r>
            <a:r>
              <a:rPr lang="en-GB" sz="2800" b="1" dirty="0" err="1"/>
              <a:t>Quy</a:t>
            </a:r>
            <a:r>
              <a:rPr lang="en-GB" sz="2800" b="1" dirty="0"/>
              <a:t> </a:t>
            </a:r>
            <a:r>
              <a:rPr lang="en-GB" sz="2800" b="1" dirty="0" err="1"/>
              <a:t>tắc</a:t>
            </a:r>
            <a:r>
              <a:rPr lang="en-GB" b="1" dirty="0"/>
              <a:t>?</a:t>
            </a:r>
          </a:p>
        </p:txBody>
      </p:sp>
      <p:pic>
        <p:nvPicPr>
          <p:cNvPr id="11267" name="Picture 3" descr="Sport Pictures 021">
            <a:extLst>
              <a:ext uri="{FF2B5EF4-FFF2-40B4-BE49-F238E27FC236}">
                <a16:creationId xmlns:a16="http://schemas.microsoft.com/office/drawing/2014/main" id="{332EE4C4-19A2-40CC-B6C8-DEC51F93C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133600"/>
            <a:ext cx="4968875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Oval 4">
            <a:extLst>
              <a:ext uri="{FF2B5EF4-FFF2-40B4-BE49-F238E27FC236}">
                <a16:creationId xmlns:a16="http://schemas.microsoft.com/office/drawing/2014/main" id="{44F0AC14-E4CC-4038-B8E0-D53D3E7F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88913"/>
            <a:ext cx="3073400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800" dirty="0" err="1"/>
              <a:t>Bất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kì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tình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huống</a:t>
            </a:r>
            <a:r>
              <a:rPr lang="en-GB" altLang="en-US" sz="1800" dirty="0"/>
              <a:t> </a:t>
            </a:r>
            <a:r>
              <a:rPr lang="en-GB" altLang="en-US" sz="1800" dirty="0" err="1"/>
              <a:t>cố</a:t>
            </a:r>
            <a:r>
              <a:rPr lang="en-GB" altLang="en-US" sz="1800" dirty="0"/>
              <a:t> </a:t>
            </a:r>
            <a:r>
              <a:rPr lang="en-GB" altLang="en-US" sz="1800" dirty="0" err="1"/>
              <a:t>định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nào</a:t>
            </a:r>
            <a:r>
              <a:rPr lang="en-GB" altLang="en-US" sz="2000" dirty="0"/>
              <a:t>? 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66"/>
    </a:accent1>
    <a:accent2>
      <a:srgbClr val="3333CC"/>
    </a:accent2>
    <a:accent3>
      <a:srgbClr val="FFFFFF"/>
    </a:accent3>
    <a:accent4>
      <a:srgbClr val="000000"/>
    </a:accent4>
    <a:accent5>
      <a:srgbClr val="AAE2B8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996</TotalTime>
  <Words>2042</Words>
  <Application>Microsoft Office PowerPoint</Application>
  <PresentationFormat>Trình chiếu Trên màn hình (4:3)</PresentationFormat>
  <Paragraphs>585</Paragraphs>
  <Slides>44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44</vt:i4>
      </vt:variant>
    </vt:vector>
  </HeadingPairs>
  <TitlesOfParts>
    <vt:vector size="45" baseType="lpstr">
      <vt:lpstr>Azure</vt:lpstr>
      <vt:lpstr>Bản trình bày PowerPoint</vt:lpstr>
      <vt:lpstr>Phòng ngự từ các tình huống cố định.</vt:lpstr>
      <vt:lpstr>Bản trình bày PowerPoint</vt:lpstr>
      <vt:lpstr>Phòng ngự từ những tình huống cố định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Chất lượng về thể chất</vt:lpstr>
      <vt:lpstr>Bản trình bày PowerPoint</vt:lpstr>
      <vt:lpstr>Phòng ngự các tình huống cố định</vt:lpstr>
      <vt:lpstr>Bản trình bày PowerPoint</vt:lpstr>
      <vt:lpstr>Phòng ngự các tình huống cố định</vt:lpstr>
      <vt:lpstr>Phòng ngự các tình huống cố định</vt:lpstr>
      <vt:lpstr>Phòng ngự các tình huống cố định</vt:lpstr>
      <vt:lpstr>Sự hiệu quả của phòng ngự một cách có tổ chức!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Phòng ngự các tình huống cố định</vt:lpstr>
      <vt:lpstr>Phòng ngự các tình huống cố định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Những trận chung kết UEFA Tấn công cố định   Anh v Đức Tứ kết U16 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The Football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DEFENDING SET PLAYS</dc:title>
  <dc:creator>rbates</dc:creator>
  <cp:lastModifiedBy>hohoangphuc192121@gmail.com</cp:lastModifiedBy>
  <cp:revision>51</cp:revision>
  <cp:lastPrinted>1601-01-01T00:00:00Z</cp:lastPrinted>
  <dcterms:created xsi:type="dcterms:W3CDTF">2002-02-03T09:08:34Z</dcterms:created>
  <dcterms:modified xsi:type="dcterms:W3CDTF">2021-06-09T10:49:56Z</dcterms:modified>
</cp:coreProperties>
</file>