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9" r:id="rId3"/>
    <p:sldId id="282" r:id="rId4"/>
    <p:sldId id="261" r:id="rId5"/>
    <p:sldId id="287" r:id="rId6"/>
    <p:sldId id="288" r:id="rId7"/>
    <p:sldId id="291" r:id="rId8"/>
    <p:sldId id="278" r:id="rId9"/>
    <p:sldId id="27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61BEF0D-F0BB-DE4B-95CE-6DB70DBA9567}" type="datetimeFigureOut">
              <a:rPr lang="en-US" smtClean="0"/>
              <a:pPr/>
              <a:t>6/8/2020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57F1E4F-1CFF-5643-939E-217C01CDF5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1BEF0D-F0BB-DE4B-95CE-6DB70DBA9567}" type="datetimeFigureOut">
              <a:rPr lang="en-US" smtClean="0"/>
              <a:pPr/>
              <a:t>6/8/2020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6/8/2020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D57F1E4F-1CFF-5643-939E-217C01CDF565}"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1BEF0D-F0BB-DE4B-95CE-6DB70DBA9567}" type="datetimeFigureOut">
              <a:rPr lang="en-US" smtClean="0"/>
              <a:pPr/>
              <a:t>6/8/2020</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7F1E4F-1CFF-5643-939E-217C01CDF565}"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image" Target="../media/image12.jp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79845"/>
            <a:ext cx="10972800" cy="1143000"/>
          </a:xfrm>
        </p:spPr>
        <p:txBody>
          <a:bodyPr>
            <a:noAutofit/>
          </a:bodyPr>
          <a:lstStyle/>
          <a:p>
            <a:pPr algn="ctr"/>
            <a:r>
              <a:rPr lang="en-US" sz="3200" b="1">
                <a:solidFill>
                  <a:srgbClr val="FF0000"/>
                </a:solidFill>
                <a:latin typeface="Engravers MT" panose="02090707080505020304" pitchFamily="18" charset="0"/>
                <a:cs typeface="Times New Roman" panose="02020603050405020304" pitchFamily="18" charset="0"/>
              </a:rPr>
              <a:t>HỒ SƠ MỜI TÀI TRỢ</a:t>
            </a:r>
            <a:br>
              <a:rPr lang="en-US" sz="3200" b="1">
                <a:solidFill>
                  <a:srgbClr val="FF0000"/>
                </a:solidFill>
                <a:latin typeface="Engravers MT" panose="02090707080505020304" pitchFamily="18" charset="0"/>
                <a:cs typeface="Times New Roman" panose="02020603050405020304" pitchFamily="18" charset="0"/>
              </a:rPr>
            </a:br>
            <a:r>
              <a:rPr lang="en-US" sz="3200" b="1">
                <a:solidFill>
                  <a:srgbClr val="FF0000"/>
                </a:solidFill>
                <a:latin typeface="Engravers MT" panose="02090707080505020304" pitchFamily="18" charset="0"/>
                <a:cs typeface="Times New Roman" panose="02020603050405020304" pitchFamily="18" charset="0"/>
              </a:rPr>
              <a:t>GIẢI BÓNG ĐÁ THIẾU NIÊN &amp; NHI ĐỒNG CÁC CLB CỘNG ĐỒNG TOÀN QUỐC</a:t>
            </a:r>
            <a:br>
              <a:rPr lang="en-US" sz="3200" b="1">
                <a:solidFill>
                  <a:srgbClr val="FF0000"/>
                </a:solidFill>
                <a:latin typeface="Engravers MT" panose="02090707080505020304" pitchFamily="18" charset="0"/>
                <a:cs typeface="Times New Roman" panose="02020603050405020304" pitchFamily="18" charset="0"/>
              </a:rPr>
            </a:br>
            <a:r>
              <a:rPr lang="en-US" sz="3200" b="1">
                <a:solidFill>
                  <a:srgbClr val="FF0000"/>
                </a:solidFill>
                <a:latin typeface="Engravers MT" panose="02090707080505020304" pitchFamily="18" charset="0"/>
                <a:cs typeface="Times New Roman" panose="02020603050405020304" pitchFamily="18" charset="0"/>
              </a:rPr>
              <a:t>LẦN III – NĂM 2020</a:t>
            </a:r>
          </a:p>
        </p:txBody>
      </p:sp>
      <p:sp>
        <p:nvSpPr>
          <p:cNvPr id="6" name="Content Placeholder 5"/>
          <p:cNvSpPr>
            <a:spLocks noGrp="1"/>
          </p:cNvSpPr>
          <p:nvPr>
            <p:ph idx="1"/>
          </p:nvPr>
        </p:nvSpPr>
        <p:spPr/>
        <p:txBody>
          <a:bodyPr/>
          <a:lstStyle/>
          <a:p>
            <a:pPr marL="0" indent="0">
              <a:buNone/>
            </a:pPr>
            <a:r>
              <a:rPr lang="en-US"/>
              <a:t> </a:t>
            </a:r>
          </a:p>
        </p:txBody>
      </p:sp>
      <p:sp>
        <p:nvSpPr>
          <p:cNvPr id="5" name="Rectangle 4"/>
          <p:cNvSpPr/>
          <p:nvPr/>
        </p:nvSpPr>
        <p:spPr>
          <a:xfrm>
            <a:off x="762000" y="3289300"/>
            <a:ext cx="5702300" cy="3009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mj-lt"/>
            </a:endParaRPr>
          </a:p>
        </p:txBody>
      </p:sp>
      <p:pic>
        <p:nvPicPr>
          <p:cNvPr id="7" name="Picture 6">
            <a:extLst>
              <a:ext uri="{FF2B5EF4-FFF2-40B4-BE49-F238E27FC236}">
                <a16:creationId xmlns:a16="http://schemas.microsoft.com/office/drawing/2014/main" id="{17EC7728-8424-41BA-8717-818293383E3F}"/>
              </a:ext>
            </a:extLst>
          </p:cNvPr>
          <p:cNvPicPr>
            <a:picLocks noChangeAspect="1"/>
          </p:cNvPicPr>
          <p:nvPr/>
        </p:nvPicPr>
        <p:blipFill>
          <a:blip r:embed="rId2"/>
          <a:stretch>
            <a:fillRect/>
          </a:stretch>
        </p:blipFill>
        <p:spPr>
          <a:xfrm>
            <a:off x="3306417" y="2995413"/>
            <a:ext cx="5579165" cy="3270633"/>
          </a:xfrm>
          <a:prstGeom prst="rect">
            <a:avLst/>
          </a:prstGeom>
        </p:spPr>
      </p:pic>
    </p:spTree>
    <p:extLst>
      <p:ext uri="{BB962C8B-B14F-4D97-AF65-F5344CB8AC3E}">
        <p14:creationId xmlns:p14="http://schemas.microsoft.com/office/powerpoint/2010/main" val="1034532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5" y="1232450"/>
            <a:ext cx="11330609" cy="1217161"/>
          </a:xfrm>
        </p:spPr>
        <p:txBody>
          <a:bodyPr>
            <a:normAutofit fontScale="90000"/>
          </a:bodyPr>
          <a:lstStyle/>
          <a:p>
            <a:pPr algn="ctr"/>
            <a:r>
              <a:rPr lang="en-US" sz="4000" b="1">
                <a:solidFill>
                  <a:srgbClr val="FF0000"/>
                </a:solidFill>
                <a:latin typeface="Engravers MT" panose="02090707080505020304" pitchFamily="18" charset="0"/>
                <a:cs typeface="Times New Roman" panose="02020603050405020304" pitchFamily="18" charset="0"/>
              </a:rPr>
              <a:t>GIẢI BÓNG ĐÁ THIẾU NIÊN &amp; NHI ĐỒNG CÁC CLB CỘNG ĐỒNG TOÀN QUỐC</a:t>
            </a:r>
            <a:br>
              <a:rPr lang="en-US" sz="4000" b="1">
                <a:solidFill>
                  <a:srgbClr val="FF0000"/>
                </a:solidFill>
                <a:latin typeface="Engravers MT" panose="02090707080505020304" pitchFamily="18" charset="0"/>
                <a:cs typeface="Times New Roman" panose="02020603050405020304" pitchFamily="18" charset="0"/>
              </a:rPr>
            </a:br>
            <a:r>
              <a:rPr lang="en-US" sz="4000" b="1">
                <a:solidFill>
                  <a:srgbClr val="FF0000"/>
                </a:solidFill>
                <a:latin typeface="Engravers MT" panose="02090707080505020304" pitchFamily="18" charset="0"/>
                <a:cs typeface="Times New Roman" panose="02020603050405020304" pitchFamily="18" charset="0"/>
              </a:rPr>
              <a:t>LẦN III – NĂM 2020</a:t>
            </a:r>
            <a:endParaRPr lang="en-US" sz="4000" b="1">
              <a:solidFill>
                <a:srgbClr val="FF0000"/>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idx="1"/>
          </p:nvPr>
        </p:nvSpPr>
        <p:spPr>
          <a:xfrm>
            <a:off x="581193" y="2288168"/>
            <a:ext cx="5705308" cy="4410804"/>
          </a:xfrm>
        </p:spPr>
        <p:txBody>
          <a:bodyPr>
            <a:normAutofit fontScale="85000" lnSpcReduction="20000"/>
          </a:bodyPr>
          <a:lstStyle/>
          <a:p>
            <a:pPr algn="just"/>
            <a:endParaRPr lang="en-US">
              <a:latin typeface="Times New Roman" panose="02020603050405020304" pitchFamily="18" charset="0"/>
              <a:cs typeface="Times New Roman" panose="02020603050405020304" pitchFamily="18" charset="0"/>
            </a:endParaRPr>
          </a:p>
          <a:p>
            <a:pPr lvl="0" algn="just">
              <a:lnSpc>
                <a:spcPct val="150000"/>
              </a:lnSpc>
            </a:pPr>
            <a:r>
              <a:rPr lang="en-US" err="1">
                <a:solidFill>
                  <a:schemeClr val="accent1">
                    <a:lumMod val="75000"/>
                  </a:schemeClr>
                </a:solidFill>
                <a:latin typeface="Times New Roman" panose="02020603050405020304" pitchFamily="18" charset="0"/>
                <a:cs typeface="Times New Roman" panose="02020603050405020304" pitchFamily="18" charset="0"/>
              </a:rPr>
              <a:t>Là</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một</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sân</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ch</a:t>
            </a:r>
            <a:r>
              <a:rPr lang="vi-VN">
                <a:solidFill>
                  <a:schemeClr val="accent1">
                    <a:lumMod val="75000"/>
                  </a:schemeClr>
                </a:solidFill>
                <a:latin typeface="Times New Roman" panose="02020603050405020304" pitchFamily="18" charset="0"/>
                <a:cs typeface="Times New Roman" panose="02020603050405020304" pitchFamily="18" charset="0"/>
              </a:rPr>
              <a:t>ơ</a:t>
            </a:r>
            <a:r>
              <a:rPr lang="en-US" err="1">
                <a:solidFill>
                  <a:schemeClr val="accent1">
                    <a:lumMod val="75000"/>
                  </a:schemeClr>
                </a:solidFill>
                <a:latin typeface="Times New Roman" panose="02020603050405020304" pitchFamily="18" charset="0"/>
                <a:cs typeface="Times New Roman" panose="02020603050405020304" pitchFamily="18" charset="0"/>
              </a:rPr>
              <a:t>i</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thiết</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thực</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lành</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mạnh</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vui</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khỏe</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bổ</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ích</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cho</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các</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em</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lứa</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tuổi</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thiếu</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niên</a:t>
            </a:r>
            <a:r>
              <a:rPr lang="en-US">
                <a:solidFill>
                  <a:schemeClr val="accent1">
                    <a:lumMod val="75000"/>
                  </a:schemeClr>
                </a:solidFill>
                <a:latin typeface="Times New Roman" panose="02020603050405020304" pitchFamily="18" charset="0"/>
                <a:cs typeface="Times New Roman" panose="02020603050405020304" pitchFamily="18" charset="0"/>
              </a:rPr>
              <a:t> &amp; </a:t>
            </a:r>
            <a:r>
              <a:rPr lang="en-US" err="1">
                <a:solidFill>
                  <a:schemeClr val="accent1">
                    <a:lumMod val="75000"/>
                  </a:schemeClr>
                </a:solidFill>
                <a:latin typeface="Times New Roman" panose="02020603050405020304" pitchFamily="18" charset="0"/>
                <a:cs typeface="Times New Roman" panose="02020603050405020304" pitchFamily="18" charset="0"/>
              </a:rPr>
              <a:t>nhi</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đồng</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trên</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toàn</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quốc</a:t>
            </a:r>
            <a:r>
              <a:rPr lang="en-US">
                <a:solidFill>
                  <a:schemeClr val="accent1">
                    <a:lumMod val="75000"/>
                  </a:schemeClr>
                </a:solidFill>
                <a:latin typeface="Times New Roman" panose="02020603050405020304" pitchFamily="18" charset="0"/>
                <a:cs typeface="Times New Roman" panose="02020603050405020304" pitchFamily="18" charset="0"/>
              </a:rPr>
              <a:t>. Qua </a:t>
            </a:r>
            <a:r>
              <a:rPr lang="en-US" err="1">
                <a:solidFill>
                  <a:schemeClr val="accent1">
                    <a:lumMod val="75000"/>
                  </a:schemeClr>
                </a:solidFill>
                <a:latin typeface="Times New Roman" panose="02020603050405020304" pitchFamily="18" charset="0"/>
                <a:cs typeface="Times New Roman" panose="02020603050405020304" pitchFamily="18" charset="0"/>
              </a:rPr>
              <a:t>đó</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giúp</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các</a:t>
            </a:r>
            <a:r>
              <a:rPr lang="en-US">
                <a:solidFill>
                  <a:schemeClr val="accent1">
                    <a:lumMod val="75000"/>
                  </a:schemeClr>
                </a:solidFill>
                <a:latin typeface="Times New Roman" panose="02020603050405020304" pitchFamily="18" charset="0"/>
                <a:cs typeface="Times New Roman" panose="02020603050405020304" pitchFamily="18" charset="0"/>
              </a:rPr>
              <a:t> CLB, </a:t>
            </a:r>
            <a:r>
              <a:rPr lang="en-US" err="1">
                <a:solidFill>
                  <a:schemeClr val="accent1">
                    <a:lumMod val="75000"/>
                  </a:schemeClr>
                </a:solidFill>
                <a:latin typeface="Times New Roman" panose="02020603050405020304" pitchFamily="18" charset="0"/>
                <a:cs typeface="Times New Roman" panose="02020603050405020304" pitchFamily="18" charset="0"/>
              </a:rPr>
              <a:t>Học</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viện</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Bóng</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đá</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nh</a:t>
            </a:r>
            <a:r>
              <a:rPr lang="vi-VN">
                <a:solidFill>
                  <a:schemeClr val="accent1">
                    <a:lumMod val="75000"/>
                  </a:schemeClr>
                </a:solidFill>
                <a:latin typeface="Times New Roman" panose="02020603050405020304" pitchFamily="18" charset="0"/>
                <a:cs typeface="Times New Roman" panose="02020603050405020304" pitchFamily="18" charset="0"/>
              </a:rPr>
              <a:t>ư</a:t>
            </a:r>
            <a:r>
              <a:rPr lang="en-US">
                <a:solidFill>
                  <a:schemeClr val="accent1">
                    <a:lumMod val="75000"/>
                  </a:schemeClr>
                </a:solidFill>
                <a:latin typeface="Times New Roman" panose="02020603050405020304" pitchFamily="18" charset="0"/>
                <a:cs typeface="Times New Roman" panose="02020603050405020304" pitchFamily="18" charset="0"/>
              </a:rPr>
              <a:t> HAGL JMG, PVF, VIETTEL, HÀ NỘI, LYON, JUVENTUS…</a:t>
            </a:r>
            <a:r>
              <a:rPr lang="en-US" err="1">
                <a:solidFill>
                  <a:schemeClr val="accent1">
                    <a:lumMod val="75000"/>
                  </a:schemeClr>
                </a:solidFill>
                <a:latin typeface="Times New Roman" panose="02020603050405020304" pitchFamily="18" charset="0"/>
                <a:cs typeface="Times New Roman" panose="02020603050405020304" pitchFamily="18" charset="0"/>
              </a:rPr>
              <a:t>phát</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hiện</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và</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tuyển</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chọn</a:t>
            </a:r>
            <a:r>
              <a:rPr lang="en-US">
                <a:solidFill>
                  <a:schemeClr val="accent1">
                    <a:lumMod val="75000"/>
                  </a:schemeClr>
                </a:solidFill>
                <a:latin typeface="Times New Roman" panose="02020603050405020304" pitchFamily="18" charset="0"/>
                <a:cs typeface="Times New Roman" panose="02020603050405020304" pitchFamily="18" charset="0"/>
              </a:rPr>
              <a:t> đ</a:t>
            </a:r>
            <a:r>
              <a:rPr lang="vi-VN">
                <a:solidFill>
                  <a:schemeClr val="accent1">
                    <a:lumMod val="75000"/>
                  </a:schemeClr>
                </a:solidFill>
                <a:latin typeface="Times New Roman" panose="02020603050405020304" pitchFamily="18" charset="0"/>
                <a:cs typeface="Times New Roman" panose="02020603050405020304" pitchFamily="18" charset="0"/>
              </a:rPr>
              <a:t>ư</a:t>
            </a:r>
            <a:r>
              <a:rPr lang="en-US" err="1">
                <a:solidFill>
                  <a:schemeClr val="accent1">
                    <a:lumMod val="75000"/>
                  </a:schemeClr>
                </a:solidFill>
                <a:latin typeface="Times New Roman" panose="02020603050405020304" pitchFamily="18" charset="0"/>
                <a:cs typeface="Times New Roman" panose="02020603050405020304" pitchFamily="18" charset="0"/>
              </a:rPr>
              <a:t>ợc</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các</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em</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có</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năng</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khiếu</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để</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tiếp</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tục</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bồi</a:t>
            </a:r>
            <a:r>
              <a:rPr lang="en-US">
                <a:solidFill>
                  <a:schemeClr val="accent1">
                    <a:lumMod val="75000"/>
                  </a:schemeClr>
                </a:solidFill>
                <a:latin typeface="Times New Roman" panose="02020603050405020304" pitchFamily="18" charset="0"/>
                <a:cs typeface="Times New Roman" panose="02020603050405020304" pitchFamily="18" charset="0"/>
              </a:rPr>
              <a:t> d</a:t>
            </a:r>
            <a:r>
              <a:rPr lang="vi-VN">
                <a:solidFill>
                  <a:schemeClr val="accent1">
                    <a:lumMod val="75000"/>
                  </a:schemeClr>
                </a:solidFill>
                <a:latin typeface="Times New Roman" panose="02020603050405020304" pitchFamily="18" charset="0"/>
                <a:cs typeface="Times New Roman" panose="02020603050405020304" pitchFamily="18" charset="0"/>
              </a:rPr>
              <a:t>ư</a:t>
            </a:r>
            <a:r>
              <a:rPr lang="en-US" err="1">
                <a:solidFill>
                  <a:schemeClr val="accent1">
                    <a:lumMod val="75000"/>
                  </a:schemeClr>
                </a:solidFill>
                <a:latin typeface="Times New Roman" panose="02020603050405020304" pitchFamily="18" charset="0"/>
                <a:cs typeface="Times New Roman" panose="02020603050405020304" pitchFamily="18" charset="0"/>
              </a:rPr>
              <a:t>ỡng</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đào</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tạo</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các</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em</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đi</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theo</a:t>
            </a:r>
            <a:r>
              <a:rPr lang="en-US">
                <a:solidFill>
                  <a:schemeClr val="accent1">
                    <a:lumMod val="75000"/>
                  </a:schemeClr>
                </a:solidFill>
                <a:latin typeface="Times New Roman" panose="02020603050405020304" pitchFamily="18" charset="0"/>
                <a:cs typeface="Times New Roman" panose="02020603050405020304" pitchFamily="18" charset="0"/>
              </a:rPr>
              <a:t> con đ</a:t>
            </a:r>
            <a:r>
              <a:rPr lang="vi-VN">
                <a:solidFill>
                  <a:schemeClr val="accent1">
                    <a:lumMod val="75000"/>
                  </a:schemeClr>
                </a:solidFill>
                <a:latin typeface="Times New Roman" panose="02020603050405020304" pitchFamily="18" charset="0"/>
                <a:cs typeface="Times New Roman" panose="02020603050405020304" pitchFamily="18" charset="0"/>
              </a:rPr>
              <a:t>ư</a:t>
            </a:r>
            <a:r>
              <a:rPr lang="en-US" err="1">
                <a:solidFill>
                  <a:schemeClr val="accent1">
                    <a:lumMod val="75000"/>
                  </a:schemeClr>
                </a:solidFill>
                <a:latin typeface="Times New Roman" panose="02020603050405020304" pitchFamily="18" charset="0"/>
                <a:cs typeface="Times New Roman" panose="02020603050405020304" pitchFamily="18" charset="0"/>
              </a:rPr>
              <a:t>ờng</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chuyên</a:t>
            </a:r>
            <a:r>
              <a:rPr lang="en-US">
                <a:solidFill>
                  <a:schemeClr val="accent1">
                    <a:lumMod val="75000"/>
                  </a:schemeClr>
                </a:solidFill>
                <a:latin typeface="Times New Roman" panose="02020603050405020304" pitchFamily="18" charset="0"/>
                <a:cs typeface="Times New Roman" panose="02020603050405020304" pitchFamily="18" charset="0"/>
              </a:rPr>
              <a:t> </a:t>
            </a:r>
            <a:r>
              <a:rPr lang="en-US" err="1">
                <a:solidFill>
                  <a:schemeClr val="accent1">
                    <a:lumMod val="75000"/>
                  </a:schemeClr>
                </a:solidFill>
                <a:latin typeface="Times New Roman" panose="02020603050405020304" pitchFamily="18" charset="0"/>
                <a:cs typeface="Times New Roman" panose="02020603050405020304" pitchFamily="18" charset="0"/>
              </a:rPr>
              <a:t>nghiệp</a:t>
            </a:r>
            <a:r>
              <a:rPr lang="en-US">
                <a:solidFill>
                  <a:schemeClr val="accent1">
                    <a:lumMod val="75000"/>
                  </a:schemeClr>
                </a:solidFill>
                <a:latin typeface="Times New Roman" panose="02020603050405020304" pitchFamily="18" charset="0"/>
                <a:cs typeface="Times New Roman" panose="02020603050405020304" pitchFamily="18" charset="0"/>
              </a:rPr>
              <a:t>.</a:t>
            </a:r>
          </a:p>
        </p:txBody>
      </p:sp>
      <p:pic>
        <p:nvPicPr>
          <p:cNvPr id="6" name="Picture 5">
            <a:extLst>
              <a:ext uri="{FF2B5EF4-FFF2-40B4-BE49-F238E27FC236}">
                <a16:creationId xmlns:a16="http://schemas.microsoft.com/office/drawing/2014/main" id="{F84B2801-EF27-45C9-9F11-EAE9804C2FCF}"/>
              </a:ext>
            </a:extLst>
          </p:cNvPr>
          <p:cNvPicPr>
            <a:picLocks noChangeAspect="1"/>
          </p:cNvPicPr>
          <p:nvPr/>
        </p:nvPicPr>
        <p:blipFill>
          <a:blip r:embed="rId2"/>
          <a:stretch>
            <a:fillRect/>
          </a:stretch>
        </p:blipFill>
        <p:spPr>
          <a:xfrm>
            <a:off x="6767137" y="2662351"/>
            <a:ext cx="4994167" cy="3678108"/>
          </a:xfrm>
          <a:prstGeom prst="rect">
            <a:avLst/>
          </a:prstGeom>
        </p:spPr>
      </p:pic>
    </p:spTree>
    <p:extLst>
      <p:ext uri="{BB962C8B-B14F-4D97-AF65-F5344CB8AC3E}">
        <p14:creationId xmlns:p14="http://schemas.microsoft.com/office/powerpoint/2010/main" val="78875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13680"/>
            <a:ext cx="10972800" cy="913697"/>
          </a:xfrm>
        </p:spPr>
        <p:txBody>
          <a:bodyPr>
            <a:noAutofit/>
          </a:bodyPr>
          <a:lstStyle/>
          <a:p>
            <a:pPr algn="ctr"/>
            <a:r>
              <a:rPr lang="en-US" sz="3200" b="1">
                <a:solidFill>
                  <a:srgbClr val="FF0000"/>
                </a:solidFill>
                <a:latin typeface="Engravers MT" panose="02090707080505020304" pitchFamily="18" charset="0"/>
                <a:cs typeface="Times New Roman" panose="02020603050405020304" pitchFamily="18" charset="0"/>
              </a:rPr>
              <a:t>GIẢI BÓNG ĐÁ THIẾU NIÊN &amp; NHI ĐỒNG CÁC CLB CỘNG ĐỒNG TOÀN QUỐC</a:t>
            </a:r>
            <a:br>
              <a:rPr lang="en-US" sz="3200" b="1">
                <a:solidFill>
                  <a:srgbClr val="FF0000"/>
                </a:solidFill>
                <a:latin typeface="Engravers MT" panose="02090707080505020304" pitchFamily="18" charset="0"/>
                <a:cs typeface="Times New Roman" panose="02020603050405020304" pitchFamily="18" charset="0"/>
              </a:rPr>
            </a:br>
            <a:r>
              <a:rPr lang="en-US" sz="3200" b="1">
                <a:solidFill>
                  <a:srgbClr val="FF0000"/>
                </a:solidFill>
                <a:latin typeface="Engravers MT" panose="02090707080505020304" pitchFamily="18" charset="0"/>
                <a:cs typeface="Times New Roman" panose="02020603050405020304" pitchFamily="18" charset="0"/>
              </a:rPr>
              <a:t>LẦN III – NĂM 2020</a:t>
            </a:r>
            <a:endParaRPr lang="en-US" sz="3200"/>
          </a:p>
        </p:txBody>
      </p:sp>
      <p:sp>
        <p:nvSpPr>
          <p:cNvPr id="3" name="Content Placeholder 2"/>
          <p:cNvSpPr>
            <a:spLocks noGrp="1"/>
          </p:cNvSpPr>
          <p:nvPr>
            <p:ph sz="half" idx="1"/>
          </p:nvPr>
        </p:nvSpPr>
        <p:spPr>
          <a:xfrm>
            <a:off x="375138" y="2546051"/>
            <a:ext cx="5628445" cy="3926612"/>
          </a:xfrm>
        </p:spPr>
        <p:txBody>
          <a:bodyPr>
            <a:normAutofit fontScale="92500" lnSpcReduction="10000"/>
          </a:bodyPr>
          <a:lstStyle/>
          <a:p>
            <a:pPr lvl="0" algn="just">
              <a:lnSpc>
                <a:spcPct val="150000"/>
              </a:lnSpc>
            </a:pPr>
            <a:r>
              <a:rPr lang="en-US" sz="2000" b="1" err="1">
                <a:solidFill>
                  <a:schemeClr val="accent1">
                    <a:lumMod val="75000"/>
                  </a:schemeClr>
                </a:solidFill>
                <a:latin typeface="Times New Roman" panose="02020603050405020304" pitchFamily="18" charset="0"/>
                <a:cs typeface="Times New Roman" panose="02020603050405020304" pitchFamily="18" charset="0"/>
              </a:rPr>
              <a:t>Giải</a:t>
            </a:r>
            <a:r>
              <a:rPr lang="en-US" sz="2000" b="1">
                <a:solidFill>
                  <a:schemeClr val="accent1">
                    <a:lumMod val="75000"/>
                  </a:schemeClr>
                </a:solidFill>
                <a:latin typeface="Times New Roman" panose="02020603050405020304" pitchFamily="18" charset="0"/>
                <a:cs typeface="Times New Roman" panose="02020603050405020304" pitchFamily="18" charset="0"/>
              </a:rPr>
              <a:t> </a:t>
            </a:r>
            <a:r>
              <a:rPr lang="en-US" sz="2000" b="1" err="1">
                <a:solidFill>
                  <a:schemeClr val="accent1">
                    <a:lumMod val="75000"/>
                  </a:schemeClr>
                </a:solidFill>
                <a:latin typeface="Times New Roman" panose="02020603050405020304" pitchFamily="18" charset="0"/>
                <a:cs typeface="Times New Roman" panose="02020603050405020304" pitchFamily="18" charset="0"/>
              </a:rPr>
              <a:t>Bóng</a:t>
            </a:r>
            <a:r>
              <a:rPr lang="en-US" sz="2000" b="1">
                <a:solidFill>
                  <a:schemeClr val="accent1">
                    <a:lumMod val="75000"/>
                  </a:schemeClr>
                </a:solidFill>
                <a:latin typeface="Times New Roman" panose="02020603050405020304" pitchFamily="18" charset="0"/>
                <a:cs typeface="Times New Roman" panose="02020603050405020304" pitchFamily="18" charset="0"/>
              </a:rPr>
              <a:t> </a:t>
            </a:r>
            <a:r>
              <a:rPr lang="en-US" sz="2000" b="1" err="1">
                <a:solidFill>
                  <a:schemeClr val="accent1">
                    <a:lumMod val="75000"/>
                  </a:schemeClr>
                </a:solidFill>
                <a:latin typeface="Times New Roman" panose="02020603050405020304" pitchFamily="18" charset="0"/>
                <a:cs typeface="Times New Roman" panose="02020603050405020304" pitchFamily="18" charset="0"/>
              </a:rPr>
              <a:t>Đá</a:t>
            </a:r>
            <a:r>
              <a:rPr lang="en-US" sz="2000" b="1">
                <a:solidFill>
                  <a:schemeClr val="accent1">
                    <a:lumMod val="75000"/>
                  </a:schemeClr>
                </a:solidFill>
                <a:latin typeface="Times New Roman" panose="02020603050405020304" pitchFamily="18" charset="0"/>
                <a:cs typeface="Times New Roman" panose="02020603050405020304" pitchFamily="18" charset="0"/>
              </a:rPr>
              <a:t> </a:t>
            </a:r>
            <a:r>
              <a:rPr lang="en-US" sz="2000" b="1" err="1">
                <a:solidFill>
                  <a:schemeClr val="accent1">
                    <a:lumMod val="75000"/>
                  </a:schemeClr>
                </a:solidFill>
                <a:latin typeface="Times New Roman" panose="02020603050405020304" pitchFamily="18" charset="0"/>
                <a:cs typeface="Times New Roman" panose="02020603050405020304" pitchFamily="18" charset="0"/>
              </a:rPr>
              <a:t>Thiếu</a:t>
            </a:r>
            <a:r>
              <a:rPr lang="en-US" sz="2000" b="1">
                <a:solidFill>
                  <a:schemeClr val="accent1">
                    <a:lumMod val="75000"/>
                  </a:schemeClr>
                </a:solidFill>
                <a:latin typeface="Times New Roman" panose="02020603050405020304" pitchFamily="18" charset="0"/>
                <a:cs typeface="Times New Roman" panose="02020603050405020304" pitchFamily="18" charset="0"/>
              </a:rPr>
              <a:t> </a:t>
            </a:r>
            <a:r>
              <a:rPr lang="en-US" sz="2000" b="1" err="1">
                <a:solidFill>
                  <a:schemeClr val="accent1">
                    <a:lumMod val="75000"/>
                  </a:schemeClr>
                </a:solidFill>
                <a:latin typeface="Times New Roman" panose="02020603050405020304" pitchFamily="18" charset="0"/>
                <a:cs typeface="Times New Roman" panose="02020603050405020304" pitchFamily="18" charset="0"/>
              </a:rPr>
              <a:t>niên</a:t>
            </a:r>
            <a:r>
              <a:rPr lang="en-US" sz="2000" b="1">
                <a:solidFill>
                  <a:schemeClr val="accent1">
                    <a:lumMod val="75000"/>
                  </a:schemeClr>
                </a:solidFill>
                <a:latin typeface="Times New Roman" panose="02020603050405020304" pitchFamily="18" charset="0"/>
                <a:cs typeface="Times New Roman" panose="02020603050405020304" pitchFamily="18" charset="0"/>
              </a:rPr>
              <a:t> &amp; </a:t>
            </a:r>
            <a:r>
              <a:rPr lang="en-US" sz="2000" b="1" err="1">
                <a:solidFill>
                  <a:schemeClr val="accent1">
                    <a:lumMod val="75000"/>
                  </a:schemeClr>
                </a:solidFill>
                <a:latin typeface="Times New Roman" panose="02020603050405020304" pitchFamily="18" charset="0"/>
                <a:cs typeface="Times New Roman" panose="02020603050405020304" pitchFamily="18" charset="0"/>
              </a:rPr>
              <a:t>Nhi</a:t>
            </a:r>
            <a:r>
              <a:rPr lang="en-US" sz="2000" b="1">
                <a:solidFill>
                  <a:schemeClr val="accent1">
                    <a:lumMod val="75000"/>
                  </a:schemeClr>
                </a:solidFill>
                <a:latin typeface="Times New Roman" panose="02020603050405020304" pitchFamily="18" charset="0"/>
                <a:cs typeface="Times New Roman" panose="02020603050405020304" pitchFamily="18" charset="0"/>
              </a:rPr>
              <a:t> </a:t>
            </a:r>
            <a:r>
              <a:rPr lang="en-US" sz="2000" b="1" err="1">
                <a:solidFill>
                  <a:schemeClr val="accent1">
                    <a:lumMod val="75000"/>
                  </a:schemeClr>
                </a:solidFill>
                <a:latin typeface="Times New Roman" panose="02020603050405020304" pitchFamily="18" charset="0"/>
                <a:cs typeface="Times New Roman" panose="02020603050405020304" pitchFamily="18" charset="0"/>
              </a:rPr>
              <a:t>đồng</a:t>
            </a:r>
            <a:r>
              <a:rPr lang="en-US" sz="2000" b="1">
                <a:solidFill>
                  <a:schemeClr val="accent1">
                    <a:lumMod val="75000"/>
                  </a:schemeClr>
                </a:solidFill>
                <a:latin typeface="Times New Roman" panose="02020603050405020304" pitchFamily="18" charset="0"/>
                <a:cs typeface="Times New Roman" panose="02020603050405020304" pitchFamily="18" charset="0"/>
              </a:rPr>
              <a:t> </a:t>
            </a:r>
            <a:r>
              <a:rPr lang="en-US" sz="2000" b="1" err="1">
                <a:solidFill>
                  <a:schemeClr val="accent1">
                    <a:lumMod val="75000"/>
                  </a:schemeClr>
                </a:solidFill>
                <a:latin typeface="Times New Roman" panose="02020603050405020304" pitchFamily="18" charset="0"/>
                <a:cs typeface="Times New Roman" panose="02020603050405020304" pitchFamily="18" charset="0"/>
              </a:rPr>
              <a:t>Các</a:t>
            </a:r>
            <a:r>
              <a:rPr lang="en-US" sz="2000" b="1">
                <a:solidFill>
                  <a:schemeClr val="accent1">
                    <a:lumMod val="75000"/>
                  </a:schemeClr>
                </a:solidFill>
                <a:latin typeface="Times New Roman" panose="02020603050405020304" pitchFamily="18" charset="0"/>
                <a:cs typeface="Times New Roman" panose="02020603050405020304" pitchFamily="18" charset="0"/>
              </a:rPr>
              <a:t> CLB </a:t>
            </a:r>
            <a:r>
              <a:rPr lang="en-US" sz="2000" b="1" err="1">
                <a:solidFill>
                  <a:schemeClr val="accent1">
                    <a:lumMod val="75000"/>
                  </a:schemeClr>
                </a:solidFill>
                <a:latin typeface="Times New Roman" panose="02020603050405020304" pitchFamily="18" charset="0"/>
                <a:cs typeface="Times New Roman" panose="02020603050405020304" pitchFamily="18" charset="0"/>
              </a:rPr>
              <a:t>Cộng</a:t>
            </a:r>
            <a:r>
              <a:rPr lang="en-US" sz="2000" b="1">
                <a:solidFill>
                  <a:schemeClr val="accent1">
                    <a:lumMod val="75000"/>
                  </a:schemeClr>
                </a:solidFill>
                <a:latin typeface="Times New Roman" panose="02020603050405020304" pitchFamily="18" charset="0"/>
                <a:cs typeface="Times New Roman" panose="02020603050405020304" pitchFamily="18" charset="0"/>
              </a:rPr>
              <a:t> </a:t>
            </a:r>
            <a:r>
              <a:rPr lang="en-US" sz="2000" b="1" err="1">
                <a:solidFill>
                  <a:schemeClr val="accent1">
                    <a:lumMod val="75000"/>
                  </a:schemeClr>
                </a:solidFill>
                <a:latin typeface="Times New Roman" panose="02020603050405020304" pitchFamily="18" charset="0"/>
                <a:cs typeface="Times New Roman" panose="02020603050405020304" pitchFamily="18" charset="0"/>
              </a:rPr>
              <a:t>Đồng</a:t>
            </a:r>
            <a:r>
              <a:rPr lang="en-US" sz="2000" b="1">
                <a:solidFill>
                  <a:schemeClr val="accent1">
                    <a:lumMod val="75000"/>
                  </a:schemeClr>
                </a:solidFill>
                <a:latin typeface="Times New Roman" panose="02020603050405020304" pitchFamily="18" charset="0"/>
                <a:cs typeface="Times New Roman" panose="02020603050405020304" pitchFamily="18" charset="0"/>
              </a:rPr>
              <a:t> </a:t>
            </a:r>
            <a:r>
              <a:rPr lang="en-US" sz="2000" b="1" err="1">
                <a:solidFill>
                  <a:schemeClr val="accent1">
                    <a:lumMod val="75000"/>
                  </a:schemeClr>
                </a:solidFill>
                <a:latin typeface="Times New Roman" panose="02020603050405020304" pitchFamily="18" charset="0"/>
                <a:cs typeface="Times New Roman" panose="02020603050405020304" pitchFamily="18" charset="0"/>
              </a:rPr>
              <a:t>Toàn</a:t>
            </a:r>
            <a:r>
              <a:rPr lang="en-US" sz="2000" b="1">
                <a:solidFill>
                  <a:schemeClr val="accent1">
                    <a:lumMod val="75000"/>
                  </a:schemeClr>
                </a:solidFill>
                <a:latin typeface="Times New Roman" panose="02020603050405020304" pitchFamily="18" charset="0"/>
                <a:cs typeface="Times New Roman" panose="02020603050405020304" pitchFamily="18" charset="0"/>
              </a:rPr>
              <a:t> </a:t>
            </a:r>
            <a:r>
              <a:rPr lang="en-US" sz="2000" b="1" err="1">
                <a:solidFill>
                  <a:schemeClr val="accent1">
                    <a:lumMod val="75000"/>
                  </a:schemeClr>
                </a:solidFill>
                <a:latin typeface="Times New Roman" panose="02020603050405020304" pitchFamily="18" charset="0"/>
                <a:cs typeface="Times New Roman" panose="02020603050405020304" pitchFamily="18" charset="0"/>
              </a:rPr>
              <a:t>Quốc</a:t>
            </a:r>
            <a:r>
              <a:rPr lang="en-US" sz="2000" b="1">
                <a:solidFill>
                  <a:schemeClr val="accent1">
                    <a:lumMod val="75000"/>
                  </a:schemeClr>
                </a:solidFill>
                <a:latin typeface="Times New Roman" panose="02020603050405020304" pitchFamily="18" charset="0"/>
                <a:cs typeface="Times New Roman" panose="02020603050405020304" pitchFamily="18" charset="0"/>
              </a:rPr>
              <a:t> </a:t>
            </a:r>
            <a:r>
              <a:rPr lang="en-US" sz="2000" b="1" err="1">
                <a:solidFill>
                  <a:schemeClr val="accent1">
                    <a:lumMod val="75000"/>
                  </a:schemeClr>
                </a:solidFill>
                <a:latin typeface="Times New Roman" panose="02020603050405020304" pitchFamily="18" charset="0"/>
                <a:cs typeface="Times New Roman" panose="02020603050405020304" pitchFamily="18" charset="0"/>
              </a:rPr>
              <a:t>Lần</a:t>
            </a:r>
            <a:r>
              <a:rPr lang="en-US" sz="2000" b="1">
                <a:solidFill>
                  <a:schemeClr val="accent1">
                    <a:lumMod val="75000"/>
                  </a:schemeClr>
                </a:solidFill>
                <a:latin typeface="Times New Roman" panose="02020603050405020304" pitchFamily="18" charset="0"/>
                <a:cs typeface="Times New Roman" panose="02020603050405020304" pitchFamily="18" charset="0"/>
              </a:rPr>
              <a:t> III - 2020 </a:t>
            </a:r>
            <a:r>
              <a:rPr lang="en-US" sz="2000" err="1">
                <a:solidFill>
                  <a:schemeClr val="accent1">
                    <a:lumMod val="75000"/>
                  </a:schemeClr>
                </a:solidFill>
                <a:latin typeface="Times New Roman" panose="02020603050405020304" pitchFamily="18" charset="0"/>
                <a:cs typeface="Times New Roman" panose="02020603050405020304" pitchFamily="18" charset="0"/>
              </a:rPr>
              <a:t>được</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tổ</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chức</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vào</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tháng</a:t>
            </a:r>
            <a:r>
              <a:rPr lang="en-US" sz="2000">
                <a:solidFill>
                  <a:schemeClr val="accent1">
                    <a:lumMod val="75000"/>
                  </a:schemeClr>
                </a:solidFill>
                <a:latin typeface="Times New Roman" panose="02020603050405020304" pitchFamily="18" charset="0"/>
                <a:cs typeface="Times New Roman" panose="02020603050405020304" pitchFamily="18" charset="0"/>
              </a:rPr>
              <a:t> 0</a:t>
            </a:r>
            <a:r>
              <a:rPr lang="vi-VN" sz="2000">
                <a:solidFill>
                  <a:schemeClr val="accent1">
                    <a:lumMod val="75000"/>
                  </a:schemeClr>
                </a:solidFill>
                <a:latin typeface="Times New Roman" panose="02020603050405020304" pitchFamily="18" charset="0"/>
                <a:cs typeface="Times New Roman" panose="02020603050405020304" pitchFamily="18" charset="0"/>
              </a:rPr>
              <a:t>8</a:t>
            </a:r>
            <a:r>
              <a:rPr lang="en-US" sz="2000">
                <a:solidFill>
                  <a:schemeClr val="accent1">
                    <a:lumMod val="75000"/>
                  </a:schemeClr>
                </a:solidFill>
                <a:latin typeface="Times New Roman" panose="02020603050405020304" pitchFamily="18" charset="0"/>
                <a:cs typeface="Times New Roman" panose="02020603050405020304" pitchFamily="18" charset="0"/>
              </a:rPr>
              <a:t>/2020 (</a:t>
            </a:r>
            <a:r>
              <a:rPr lang="en-US" sz="2000" err="1">
                <a:solidFill>
                  <a:schemeClr val="accent1">
                    <a:lumMod val="75000"/>
                  </a:schemeClr>
                </a:solidFill>
                <a:latin typeface="Times New Roman" panose="02020603050405020304" pitchFamily="18" charset="0"/>
                <a:cs typeface="Times New Roman" panose="02020603050405020304" pitchFamily="18" charset="0"/>
              </a:rPr>
              <a:t>dự</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kiến</a:t>
            </a:r>
            <a:r>
              <a:rPr lang="en-US" sz="2000">
                <a:solidFill>
                  <a:schemeClr val="accent1">
                    <a:lumMod val="75000"/>
                  </a:schemeClr>
                </a:solidFill>
                <a:latin typeface="Times New Roman" panose="02020603050405020304" pitchFamily="18" charset="0"/>
                <a:cs typeface="Times New Roman" panose="02020603050405020304" pitchFamily="18" charset="0"/>
              </a:rPr>
              <a:t>)</a:t>
            </a:r>
            <a:r>
              <a:rPr lang="en-US" sz="2000" b="1">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dành</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cho</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tất</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cả</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các</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đội</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bóng</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đá</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Thiếu</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niên</a:t>
            </a:r>
            <a:r>
              <a:rPr lang="en-US" sz="2000">
                <a:solidFill>
                  <a:schemeClr val="accent1">
                    <a:lumMod val="75000"/>
                  </a:schemeClr>
                </a:solidFill>
                <a:latin typeface="Times New Roman" panose="02020603050405020304" pitchFamily="18" charset="0"/>
                <a:cs typeface="Times New Roman" panose="02020603050405020304" pitchFamily="18" charset="0"/>
              </a:rPr>
              <a:t> &amp; </a:t>
            </a:r>
            <a:r>
              <a:rPr lang="en-US" sz="2000" err="1">
                <a:solidFill>
                  <a:schemeClr val="accent1">
                    <a:lumMod val="75000"/>
                  </a:schemeClr>
                </a:solidFill>
                <a:latin typeface="Times New Roman" panose="02020603050405020304" pitchFamily="18" charset="0"/>
                <a:cs typeface="Times New Roman" panose="02020603050405020304" pitchFamily="18" charset="0"/>
              </a:rPr>
              <a:t>Nhi</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đồng</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của</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các</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Trung</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tâm</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Bóng</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đá</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Cộng</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đồng</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trên</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phạm</a:t>
            </a:r>
            <a:r>
              <a:rPr lang="en-US" sz="2000">
                <a:solidFill>
                  <a:schemeClr val="accent1">
                    <a:lumMod val="75000"/>
                  </a:schemeClr>
                </a:solidFill>
                <a:latin typeface="Times New Roman" panose="02020603050405020304" pitchFamily="18" charset="0"/>
                <a:cs typeface="Times New Roman" panose="02020603050405020304" pitchFamily="18" charset="0"/>
              </a:rPr>
              <a:t> vi </a:t>
            </a:r>
            <a:r>
              <a:rPr lang="en-US" sz="2000" err="1">
                <a:solidFill>
                  <a:schemeClr val="accent1">
                    <a:lumMod val="75000"/>
                  </a:schemeClr>
                </a:solidFill>
                <a:latin typeface="Times New Roman" panose="02020603050405020304" pitchFamily="18" charset="0"/>
                <a:cs typeface="Times New Roman" panose="02020603050405020304" pitchFamily="18" charset="0"/>
              </a:rPr>
              <a:t>cả</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nước</a:t>
            </a:r>
            <a:r>
              <a:rPr lang="en-US" sz="2000">
                <a:solidFill>
                  <a:schemeClr val="accent1">
                    <a:lumMod val="75000"/>
                  </a:schemeClr>
                </a:solidFill>
                <a:latin typeface="Times New Roman" panose="02020603050405020304" pitchFamily="18" charset="0"/>
                <a:cs typeface="Times New Roman" panose="02020603050405020304" pitchFamily="18" charset="0"/>
              </a:rPr>
              <a:t>. Qua </a:t>
            </a:r>
            <a:r>
              <a:rPr lang="en-US" sz="2000" err="1">
                <a:solidFill>
                  <a:schemeClr val="accent1">
                    <a:lumMod val="75000"/>
                  </a:schemeClr>
                </a:solidFill>
                <a:latin typeface="Times New Roman" panose="02020603050405020304" pitchFamily="18" charset="0"/>
                <a:cs typeface="Times New Roman" panose="02020603050405020304" pitchFamily="18" charset="0"/>
              </a:rPr>
              <a:t>đó</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tạo</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mối</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quan</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hệ</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gắn</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bó</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giao</a:t>
            </a:r>
            <a:r>
              <a:rPr lang="en-US" sz="2000">
                <a:solidFill>
                  <a:schemeClr val="accent1">
                    <a:lumMod val="75000"/>
                  </a:schemeClr>
                </a:solidFill>
                <a:latin typeface="Times New Roman" panose="02020603050405020304" pitchFamily="18" charset="0"/>
                <a:cs typeface="Times New Roman" panose="02020603050405020304" pitchFamily="18" charset="0"/>
              </a:rPr>
              <a:t> l</a:t>
            </a:r>
            <a:r>
              <a:rPr lang="vi-VN" sz="2000">
                <a:solidFill>
                  <a:schemeClr val="accent1">
                    <a:lumMod val="75000"/>
                  </a:schemeClr>
                </a:solidFill>
                <a:latin typeface="Times New Roman" panose="02020603050405020304" pitchFamily="18" charset="0"/>
                <a:cs typeface="Times New Roman" panose="02020603050405020304" pitchFamily="18" charset="0"/>
              </a:rPr>
              <a:t>ư</a:t>
            </a:r>
            <a:r>
              <a:rPr lang="en-US" sz="2000">
                <a:solidFill>
                  <a:schemeClr val="accent1">
                    <a:lumMod val="75000"/>
                  </a:schemeClr>
                </a:solidFill>
                <a:latin typeface="Times New Roman" panose="02020603050405020304" pitchFamily="18" charset="0"/>
                <a:cs typeface="Times New Roman" panose="02020603050405020304" pitchFamily="18" charset="0"/>
              </a:rPr>
              <a:t>u </a:t>
            </a:r>
            <a:r>
              <a:rPr lang="en-US" sz="2000" err="1">
                <a:solidFill>
                  <a:schemeClr val="accent1">
                    <a:lumMod val="75000"/>
                  </a:schemeClr>
                </a:solidFill>
                <a:latin typeface="Times New Roman" panose="02020603050405020304" pitchFamily="18" charset="0"/>
                <a:cs typeface="Times New Roman" panose="02020603050405020304" pitchFamily="18" charset="0"/>
              </a:rPr>
              <a:t>học</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hỏi</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trao</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đổi</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kinh</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nghiệm</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giữa</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các</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học</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viên</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huấn</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luyện</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viên</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nhằm</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nâng</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cao</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chất</a:t>
            </a:r>
            <a:r>
              <a:rPr lang="en-US" sz="2000">
                <a:solidFill>
                  <a:schemeClr val="accent1">
                    <a:lumMod val="75000"/>
                  </a:schemeClr>
                </a:solidFill>
                <a:latin typeface="Times New Roman" panose="02020603050405020304" pitchFamily="18" charset="0"/>
                <a:cs typeface="Times New Roman" panose="02020603050405020304" pitchFamily="18" charset="0"/>
              </a:rPr>
              <a:t> l</a:t>
            </a:r>
            <a:r>
              <a:rPr lang="vi-VN" sz="2000">
                <a:solidFill>
                  <a:schemeClr val="accent1">
                    <a:lumMod val="75000"/>
                  </a:schemeClr>
                </a:solidFill>
                <a:latin typeface="Times New Roman" panose="02020603050405020304" pitchFamily="18" charset="0"/>
                <a:cs typeface="Times New Roman" panose="02020603050405020304" pitchFamily="18" charset="0"/>
              </a:rPr>
              <a:t>ư</a:t>
            </a:r>
            <a:r>
              <a:rPr lang="en-US" sz="2000" err="1">
                <a:solidFill>
                  <a:schemeClr val="accent1">
                    <a:lumMod val="75000"/>
                  </a:schemeClr>
                </a:solidFill>
                <a:latin typeface="Times New Roman" panose="02020603050405020304" pitchFamily="18" charset="0"/>
                <a:cs typeface="Times New Roman" panose="02020603050405020304" pitchFamily="18" charset="0"/>
              </a:rPr>
              <a:t>ợng</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các</a:t>
            </a:r>
            <a:r>
              <a:rPr lang="en-US" sz="2000">
                <a:solidFill>
                  <a:schemeClr val="accent1">
                    <a:lumMod val="75000"/>
                  </a:schemeClr>
                </a:solidFill>
                <a:latin typeface="Times New Roman" panose="02020603050405020304" pitchFamily="18" charset="0"/>
                <a:cs typeface="Times New Roman" panose="02020603050405020304" pitchFamily="18" charset="0"/>
              </a:rPr>
              <a:t> CLB </a:t>
            </a:r>
            <a:r>
              <a:rPr lang="en-US" sz="2000" err="1">
                <a:solidFill>
                  <a:schemeClr val="accent1">
                    <a:lumMod val="75000"/>
                  </a:schemeClr>
                </a:solidFill>
                <a:latin typeface="Times New Roman" panose="02020603050405020304" pitchFamily="18" charset="0"/>
                <a:cs typeface="Times New Roman" panose="02020603050405020304" pitchFamily="18" charset="0"/>
              </a:rPr>
              <a:t>Bóng</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đá</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Cộng</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đồng</a:t>
            </a:r>
            <a:r>
              <a:rPr lang="en-US" sz="2000">
                <a:solidFill>
                  <a:schemeClr val="accent1">
                    <a:lumMod val="75000"/>
                  </a:schemeClr>
                </a:solidFill>
                <a:latin typeface="Times New Roman" panose="02020603050405020304" pitchFamily="18" charset="0"/>
                <a:cs typeface="Times New Roman" panose="02020603050405020304" pitchFamily="18" charset="0"/>
              </a:rPr>
              <a:t> </a:t>
            </a:r>
            <a:r>
              <a:rPr lang="en-US" sz="2000" err="1">
                <a:solidFill>
                  <a:schemeClr val="accent1">
                    <a:lumMod val="75000"/>
                  </a:schemeClr>
                </a:solidFill>
                <a:latin typeface="Times New Roman" panose="02020603050405020304" pitchFamily="18" charset="0"/>
                <a:cs typeface="Times New Roman" panose="02020603050405020304" pitchFamily="18" charset="0"/>
              </a:rPr>
              <a:t>Việt</a:t>
            </a:r>
            <a:r>
              <a:rPr lang="en-US" sz="2000">
                <a:solidFill>
                  <a:schemeClr val="accent1">
                    <a:lumMod val="75000"/>
                  </a:schemeClr>
                </a:solidFill>
                <a:latin typeface="Times New Roman" panose="02020603050405020304" pitchFamily="18" charset="0"/>
                <a:cs typeface="Times New Roman" panose="02020603050405020304" pitchFamily="18" charset="0"/>
              </a:rPr>
              <a:t> Nam.</a:t>
            </a:r>
          </a:p>
          <a:p>
            <a:endParaRPr lang="en-US" sz="2000">
              <a:latin typeface="Times New Roman" panose="02020603050405020304" pitchFamily="18"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9AE205CA-70A8-4624-A913-8CA528AD9F3B}"/>
              </a:ext>
            </a:extLst>
          </p:cNvPr>
          <p:cNvPicPr>
            <a:picLocks noGrp="1" noChangeAspect="1"/>
          </p:cNvPicPr>
          <p:nvPr>
            <p:ph sz="half" idx="2"/>
          </p:nvPr>
        </p:nvPicPr>
        <p:blipFill>
          <a:blip r:embed="rId2"/>
          <a:stretch>
            <a:fillRect/>
          </a:stretch>
        </p:blipFill>
        <p:spPr>
          <a:xfrm>
            <a:off x="6889750" y="2804319"/>
            <a:ext cx="4000500" cy="2667000"/>
          </a:xfrm>
        </p:spPr>
      </p:pic>
      <p:sp>
        <p:nvSpPr>
          <p:cNvPr id="4" name="TextBox 3">
            <a:extLst>
              <a:ext uri="{FF2B5EF4-FFF2-40B4-BE49-F238E27FC236}">
                <a16:creationId xmlns:a16="http://schemas.microsoft.com/office/drawing/2014/main" id="{D1E6372F-92B6-45F3-89FF-A7735EF8716A}"/>
              </a:ext>
            </a:extLst>
          </p:cNvPr>
          <p:cNvSpPr txBox="1"/>
          <p:nvPr/>
        </p:nvSpPr>
        <p:spPr>
          <a:xfrm>
            <a:off x="5330826" y="6048261"/>
            <a:ext cx="6861174" cy="369332"/>
          </a:xfrm>
          <a:prstGeom prst="rect">
            <a:avLst/>
          </a:prstGeom>
          <a:noFill/>
        </p:spPr>
        <p:txBody>
          <a:bodyPr wrap="none" rtlCol="0">
            <a:spAutoFit/>
          </a:bodyPr>
          <a:lstStyle/>
          <a:p>
            <a:pPr marL="285750" indent="-285750">
              <a:buFont typeface="Wingdings" panose="05000000000000000000" pitchFamily="2" charset="2"/>
              <a:buChar char="ü"/>
            </a:pPr>
            <a:r>
              <a:rPr lang="vi-VN">
                <a:solidFill>
                  <a:schemeClr val="accent1">
                    <a:lumMod val="75000"/>
                  </a:schemeClr>
                </a:solidFill>
                <a:latin typeface="Times New Roman" panose="02020603050405020304" pitchFamily="18" charset="0"/>
                <a:cs typeface="Times New Roman" panose="02020603050405020304" pitchFamily="18" charset="0"/>
              </a:rPr>
              <a:t>Giải đấu quy tụ hơn 100 đội bóng đến từ 50 Tỉnh/Thành trên cả nước</a:t>
            </a:r>
            <a:endParaRPr lang="en-US">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3234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13697"/>
          </a:xfrm>
        </p:spPr>
        <p:txBody>
          <a:bodyPr>
            <a:normAutofit/>
          </a:bodyPr>
          <a:lstStyle/>
          <a:p>
            <a:pPr algn="ctr"/>
            <a:r>
              <a:rPr lang="en-US" sz="4000" b="1">
                <a:solidFill>
                  <a:srgbClr val="FF0000"/>
                </a:solidFill>
                <a:latin typeface="Times New Roman" panose="02020603050405020304" pitchFamily="18" charset="0"/>
                <a:cs typeface="Times New Roman" panose="02020603050405020304" pitchFamily="18" charset="0"/>
              </a:rPr>
              <a:t>MỤC LỤC</a:t>
            </a:r>
          </a:p>
        </p:txBody>
      </p:sp>
      <p:sp>
        <p:nvSpPr>
          <p:cNvPr id="4" name="Content Placeholder 3"/>
          <p:cNvSpPr>
            <a:spLocks noGrp="1"/>
          </p:cNvSpPr>
          <p:nvPr>
            <p:ph sz="half" idx="2"/>
          </p:nvPr>
        </p:nvSpPr>
        <p:spPr>
          <a:xfrm>
            <a:off x="5261113" y="2557669"/>
            <a:ext cx="6771861" cy="1828801"/>
          </a:xfrm>
        </p:spPr>
        <p:txBody>
          <a:bodyPr>
            <a:noAutofit/>
          </a:bodyPr>
          <a:lstStyle/>
          <a:p>
            <a:pPr marL="0" indent="0" algn="ctr">
              <a:buNone/>
            </a:pPr>
            <a:r>
              <a:rPr lang="vi-VN" sz="3000" b="1">
                <a:solidFill>
                  <a:srgbClr val="00B050"/>
                </a:solidFill>
                <a:latin typeface="Times New Roman" panose="02020603050405020304" pitchFamily="18" charset="0"/>
                <a:cs typeface="Times New Roman" panose="02020603050405020304" pitchFamily="18" charset="0"/>
              </a:rPr>
              <a:t>GIỚI THIỆU</a:t>
            </a:r>
            <a:r>
              <a:rPr lang="en-US" sz="3000" b="1">
                <a:solidFill>
                  <a:srgbClr val="00B050"/>
                </a:solidFill>
                <a:latin typeface="Times New Roman" panose="02020603050405020304" pitchFamily="18" charset="0"/>
                <a:cs typeface="Times New Roman" panose="02020603050405020304" pitchFamily="18" charset="0"/>
              </a:rPr>
              <a:t> VỀ</a:t>
            </a:r>
            <a:r>
              <a:rPr lang="vi-VN" sz="3000" b="1">
                <a:solidFill>
                  <a:srgbClr val="00B050"/>
                </a:solidFill>
                <a:latin typeface="Times New Roman" panose="02020603050405020304" pitchFamily="18" charset="0"/>
                <a:cs typeface="Times New Roman" panose="02020603050405020304" pitchFamily="18" charset="0"/>
              </a:rPr>
              <a:t> ĐƠN VỊ TỔ CHỨC</a:t>
            </a:r>
            <a:endParaRPr lang="en-US" sz="3000" b="1">
              <a:solidFill>
                <a:srgbClr val="00B050"/>
              </a:solidFill>
              <a:latin typeface="Times New Roman" panose="02020603050405020304" pitchFamily="18" charset="0"/>
              <a:cs typeface="Times New Roman" panose="02020603050405020304" pitchFamily="18" charset="0"/>
            </a:endParaRPr>
          </a:p>
          <a:p>
            <a:pPr marL="0" indent="0" algn="ctr">
              <a:buNone/>
            </a:pPr>
            <a:r>
              <a:rPr lang="en-US" sz="2400" b="1">
                <a:solidFill>
                  <a:srgbClr val="00B050"/>
                </a:solidFill>
                <a:latin typeface="Times New Roman" panose="02020603050405020304" pitchFamily="18" charset="0"/>
                <a:cs typeface="Times New Roman" panose="02020603050405020304" pitchFamily="18" charset="0"/>
              </a:rPr>
              <a:t>GIẢI BÓNG ĐÁ THIẾU NIÊN &amp; NHI ĐỒNG CÁC CLB CỘNG ĐỒNG TOÀN QUỐC</a:t>
            </a:r>
          </a:p>
          <a:p>
            <a:pPr marL="0" indent="0" algn="ctr">
              <a:buNone/>
            </a:pPr>
            <a:r>
              <a:rPr lang="en-US" sz="2400" b="1">
                <a:solidFill>
                  <a:srgbClr val="00B050"/>
                </a:solidFill>
                <a:latin typeface="Times New Roman" panose="02020603050405020304" pitchFamily="18" charset="0"/>
                <a:cs typeface="Times New Roman" panose="02020603050405020304" pitchFamily="18" charset="0"/>
              </a:rPr>
              <a:t>LẦN III - 2020</a:t>
            </a:r>
          </a:p>
        </p:txBody>
      </p:sp>
      <p:pic>
        <p:nvPicPr>
          <p:cNvPr id="9" name="Content Placeholder 8">
            <a:extLst>
              <a:ext uri="{FF2B5EF4-FFF2-40B4-BE49-F238E27FC236}">
                <a16:creationId xmlns:a16="http://schemas.microsoft.com/office/drawing/2014/main" id="{7083ACF4-2CDA-4F5B-BDA3-43001125EA01}"/>
              </a:ext>
            </a:extLst>
          </p:cNvPr>
          <p:cNvPicPr>
            <a:picLocks noGrp="1" noChangeAspect="1"/>
          </p:cNvPicPr>
          <p:nvPr>
            <p:ph sz="half" idx="1"/>
          </p:nvPr>
        </p:nvPicPr>
        <p:blipFill>
          <a:blip r:embed="rId2"/>
          <a:stretch>
            <a:fillRect/>
          </a:stretch>
        </p:blipFill>
        <p:spPr>
          <a:xfrm>
            <a:off x="609600" y="2557670"/>
            <a:ext cx="4468813" cy="3207026"/>
          </a:xfrm>
        </p:spPr>
      </p:pic>
      <p:pic>
        <p:nvPicPr>
          <p:cNvPr id="11" name="Picture 10">
            <a:extLst>
              <a:ext uri="{FF2B5EF4-FFF2-40B4-BE49-F238E27FC236}">
                <a16:creationId xmlns:a16="http://schemas.microsoft.com/office/drawing/2014/main" id="{1C4ABA74-290C-4915-BDD5-600C68D56668}"/>
              </a:ext>
            </a:extLst>
          </p:cNvPr>
          <p:cNvPicPr>
            <a:picLocks noChangeAspect="1"/>
          </p:cNvPicPr>
          <p:nvPr/>
        </p:nvPicPr>
        <p:blipFill>
          <a:blip r:embed="rId3"/>
          <a:stretch>
            <a:fillRect/>
          </a:stretch>
        </p:blipFill>
        <p:spPr>
          <a:xfrm>
            <a:off x="6042026" y="4408500"/>
            <a:ext cx="2143125" cy="2143125"/>
          </a:xfrm>
          <a:prstGeom prst="rect">
            <a:avLst/>
          </a:prstGeom>
        </p:spPr>
      </p:pic>
      <p:pic>
        <p:nvPicPr>
          <p:cNvPr id="13" name="Picture 12">
            <a:extLst>
              <a:ext uri="{FF2B5EF4-FFF2-40B4-BE49-F238E27FC236}">
                <a16:creationId xmlns:a16="http://schemas.microsoft.com/office/drawing/2014/main" id="{C2ABBEE7-104C-44EA-AD86-5657237E60CA}"/>
              </a:ext>
            </a:extLst>
          </p:cNvPr>
          <p:cNvPicPr>
            <a:picLocks noChangeAspect="1"/>
          </p:cNvPicPr>
          <p:nvPr/>
        </p:nvPicPr>
        <p:blipFill>
          <a:blip r:embed="rId4"/>
          <a:stretch>
            <a:fillRect/>
          </a:stretch>
        </p:blipFill>
        <p:spPr>
          <a:xfrm>
            <a:off x="8867568" y="4408500"/>
            <a:ext cx="2143125" cy="2143125"/>
          </a:xfrm>
          <a:prstGeom prst="rect">
            <a:avLst/>
          </a:prstGeom>
        </p:spPr>
      </p:pic>
    </p:spTree>
    <p:extLst>
      <p:ext uri="{BB962C8B-B14F-4D97-AF65-F5344CB8AC3E}">
        <p14:creationId xmlns:p14="http://schemas.microsoft.com/office/powerpoint/2010/main" val="1795142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t> </a:t>
            </a:r>
            <a:br>
              <a:rPr lang="en-US"/>
            </a:br>
            <a:endParaRPr lang="en-US"/>
          </a:p>
        </p:txBody>
      </p:sp>
      <p:sp>
        <p:nvSpPr>
          <p:cNvPr id="11" name="TextBox 10">
            <a:extLst>
              <a:ext uri="{FF2B5EF4-FFF2-40B4-BE49-F238E27FC236}">
                <a16:creationId xmlns:a16="http://schemas.microsoft.com/office/drawing/2014/main" id="{3E520FEE-A1F2-4040-ABF9-7AF2B7236E9A}"/>
              </a:ext>
            </a:extLst>
          </p:cNvPr>
          <p:cNvSpPr txBox="1"/>
          <p:nvPr/>
        </p:nvSpPr>
        <p:spPr>
          <a:xfrm>
            <a:off x="609599" y="694655"/>
            <a:ext cx="10972799" cy="1569660"/>
          </a:xfrm>
          <a:prstGeom prst="rect">
            <a:avLst/>
          </a:prstGeom>
          <a:noFill/>
        </p:spPr>
        <p:txBody>
          <a:bodyPr wrap="square">
            <a:spAutoFit/>
          </a:bodyPr>
          <a:lstStyle/>
          <a:p>
            <a:pPr algn="ctr"/>
            <a:r>
              <a:rPr lang="en-US" sz="3200" b="1">
                <a:solidFill>
                  <a:srgbClr val="FF0000"/>
                </a:solidFill>
                <a:latin typeface="Engravers MT" panose="02090707080505020304" pitchFamily="18" charset="0"/>
                <a:cs typeface="Times New Roman" panose="02020603050405020304" pitchFamily="18" charset="0"/>
              </a:rPr>
              <a:t>GIẢI BÓNG ĐÁ THIẾU NIÊN &amp; NHI ĐỒNG CÁC CLB CỘNG ĐỒNG TOÀN QUỐC</a:t>
            </a:r>
            <a:br>
              <a:rPr lang="en-US" sz="3200" b="1">
                <a:solidFill>
                  <a:srgbClr val="FF0000"/>
                </a:solidFill>
                <a:latin typeface="Engravers MT" panose="02090707080505020304" pitchFamily="18" charset="0"/>
                <a:cs typeface="Times New Roman" panose="02020603050405020304" pitchFamily="18" charset="0"/>
              </a:rPr>
            </a:br>
            <a:r>
              <a:rPr lang="en-US" sz="3200" b="1">
                <a:solidFill>
                  <a:srgbClr val="FF0000"/>
                </a:solidFill>
                <a:latin typeface="Engravers MT" panose="02090707080505020304" pitchFamily="18" charset="0"/>
                <a:cs typeface="Times New Roman" panose="02020603050405020304" pitchFamily="18" charset="0"/>
              </a:rPr>
              <a:t>LẦN III – NĂM 2020</a:t>
            </a:r>
            <a:endParaRPr lang="en-US" sz="3200"/>
          </a:p>
        </p:txBody>
      </p:sp>
      <p:sp>
        <p:nvSpPr>
          <p:cNvPr id="12" name="TextBox 11">
            <a:extLst>
              <a:ext uri="{FF2B5EF4-FFF2-40B4-BE49-F238E27FC236}">
                <a16:creationId xmlns:a16="http://schemas.microsoft.com/office/drawing/2014/main" id="{D01CB8CA-5108-4753-8B74-372053452A42}"/>
              </a:ext>
            </a:extLst>
          </p:cNvPr>
          <p:cNvSpPr txBox="1"/>
          <p:nvPr/>
        </p:nvSpPr>
        <p:spPr>
          <a:xfrm>
            <a:off x="0" y="2438400"/>
            <a:ext cx="10624768" cy="1200329"/>
          </a:xfrm>
          <a:prstGeom prst="rect">
            <a:avLst/>
          </a:prstGeom>
          <a:noFill/>
        </p:spPr>
        <p:txBody>
          <a:bodyPr wrap="none" rtlCol="0">
            <a:spAutoFit/>
          </a:bodyPr>
          <a:lstStyle/>
          <a:p>
            <a:pPr marL="285750" indent="-285750">
              <a:buFont typeface="Arial" panose="020B0604020202020204" pitchFamily="34" charset="0"/>
              <a:buChar char="•"/>
            </a:pPr>
            <a:r>
              <a:rPr lang="en-US" sz="2400" err="1">
                <a:solidFill>
                  <a:schemeClr val="accent1">
                    <a:lumMod val="75000"/>
                  </a:schemeClr>
                </a:solidFill>
                <a:latin typeface="Times New Roman" panose="02020603050405020304" pitchFamily="18" charset="0"/>
                <a:cs typeface="Times New Roman" panose="02020603050405020304" pitchFamily="18" charset="0"/>
              </a:rPr>
              <a:t>Đơn</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vị</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sáng</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lập</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b="1">
                <a:solidFill>
                  <a:schemeClr val="accent1">
                    <a:lumMod val="75000"/>
                  </a:schemeClr>
                </a:solidFill>
                <a:latin typeface="Times New Roman" panose="02020603050405020304" pitchFamily="18" charset="0"/>
                <a:cs typeface="Times New Roman" panose="02020603050405020304" pitchFamily="18" charset="0"/>
              </a:rPr>
              <a:t>Tr</a:t>
            </a:r>
            <a:r>
              <a:rPr lang="vi-VN" sz="2400" b="1">
                <a:solidFill>
                  <a:schemeClr val="accent1">
                    <a:lumMod val="75000"/>
                  </a:schemeClr>
                </a:solidFill>
                <a:latin typeface="Times New Roman" panose="02020603050405020304" pitchFamily="18" charset="0"/>
                <a:cs typeface="Times New Roman" panose="02020603050405020304" pitchFamily="18" charset="0"/>
              </a:rPr>
              <a:t>ư</a:t>
            </a:r>
            <a:r>
              <a:rPr lang="en-US" sz="2400" b="1" err="1">
                <a:solidFill>
                  <a:schemeClr val="accent1">
                    <a:lumMod val="75000"/>
                  </a:schemeClr>
                </a:solidFill>
                <a:latin typeface="Times New Roman" panose="02020603050405020304" pitchFamily="18" charset="0"/>
                <a:cs typeface="Times New Roman" panose="02020603050405020304" pitchFamily="18" charset="0"/>
              </a:rPr>
              <a:t>ờng</a:t>
            </a:r>
            <a:r>
              <a:rPr lang="en-US" sz="2400" b="1">
                <a:solidFill>
                  <a:schemeClr val="accent1">
                    <a:lumMod val="75000"/>
                  </a:schemeClr>
                </a:solidFill>
                <a:latin typeface="Times New Roman" panose="02020603050405020304" pitchFamily="18" charset="0"/>
                <a:cs typeface="Times New Roman" panose="02020603050405020304" pitchFamily="18" charset="0"/>
              </a:rPr>
              <a:t> </a:t>
            </a:r>
            <a:r>
              <a:rPr lang="en-US" sz="2400" b="1" err="1">
                <a:solidFill>
                  <a:schemeClr val="accent1">
                    <a:lumMod val="75000"/>
                  </a:schemeClr>
                </a:solidFill>
                <a:latin typeface="Times New Roman" panose="02020603050405020304" pitchFamily="18" charset="0"/>
                <a:cs typeface="Times New Roman" panose="02020603050405020304" pitchFamily="18" charset="0"/>
              </a:rPr>
              <a:t>Đại</a:t>
            </a:r>
            <a:r>
              <a:rPr lang="en-US" sz="2400" b="1">
                <a:solidFill>
                  <a:schemeClr val="accent1">
                    <a:lumMod val="75000"/>
                  </a:schemeClr>
                </a:solidFill>
                <a:latin typeface="Times New Roman" panose="02020603050405020304" pitchFamily="18" charset="0"/>
                <a:cs typeface="Times New Roman" panose="02020603050405020304" pitchFamily="18" charset="0"/>
              </a:rPr>
              <a:t> </a:t>
            </a:r>
            <a:r>
              <a:rPr lang="en-US" sz="2400" b="1" err="1">
                <a:solidFill>
                  <a:schemeClr val="accent1">
                    <a:lumMod val="75000"/>
                  </a:schemeClr>
                </a:solidFill>
                <a:latin typeface="Times New Roman" panose="02020603050405020304" pitchFamily="18" charset="0"/>
                <a:cs typeface="Times New Roman" panose="02020603050405020304" pitchFamily="18" charset="0"/>
              </a:rPr>
              <a:t>học</a:t>
            </a:r>
            <a:r>
              <a:rPr lang="en-US" sz="2400" b="1">
                <a:solidFill>
                  <a:schemeClr val="accent1">
                    <a:lumMod val="75000"/>
                  </a:schemeClr>
                </a:solidFill>
                <a:latin typeface="Times New Roman" panose="02020603050405020304" pitchFamily="18" charset="0"/>
                <a:cs typeface="Times New Roman" panose="02020603050405020304" pitchFamily="18" charset="0"/>
              </a:rPr>
              <a:t> </a:t>
            </a:r>
            <a:r>
              <a:rPr lang="en-US" sz="2400" b="1" err="1">
                <a:solidFill>
                  <a:schemeClr val="accent1">
                    <a:lumMod val="75000"/>
                  </a:schemeClr>
                </a:solidFill>
                <a:latin typeface="Times New Roman" panose="02020603050405020304" pitchFamily="18" charset="0"/>
                <a:cs typeface="Times New Roman" panose="02020603050405020304" pitchFamily="18" charset="0"/>
              </a:rPr>
              <a:t>Thể</a:t>
            </a:r>
            <a:r>
              <a:rPr lang="en-US" sz="2400" b="1">
                <a:solidFill>
                  <a:schemeClr val="accent1">
                    <a:lumMod val="75000"/>
                  </a:schemeClr>
                </a:solidFill>
                <a:latin typeface="Times New Roman" panose="02020603050405020304" pitchFamily="18" charset="0"/>
                <a:cs typeface="Times New Roman" panose="02020603050405020304" pitchFamily="18" charset="0"/>
              </a:rPr>
              <a:t> </a:t>
            </a:r>
            <a:r>
              <a:rPr lang="en-US" sz="2400" b="1" err="1">
                <a:solidFill>
                  <a:schemeClr val="accent1">
                    <a:lumMod val="75000"/>
                  </a:schemeClr>
                </a:solidFill>
                <a:latin typeface="Times New Roman" panose="02020603050405020304" pitchFamily="18" charset="0"/>
                <a:cs typeface="Times New Roman" panose="02020603050405020304" pitchFamily="18" charset="0"/>
              </a:rPr>
              <a:t>Dục</a:t>
            </a:r>
            <a:r>
              <a:rPr lang="en-US" sz="2400" b="1">
                <a:solidFill>
                  <a:schemeClr val="accent1">
                    <a:lumMod val="75000"/>
                  </a:schemeClr>
                </a:solidFill>
                <a:latin typeface="Times New Roman" panose="02020603050405020304" pitchFamily="18" charset="0"/>
                <a:cs typeface="Times New Roman" panose="02020603050405020304" pitchFamily="18" charset="0"/>
              </a:rPr>
              <a:t> </a:t>
            </a:r>
            <a:r>
              <a:rPr lang="en-US" sz="2400" b="1" err="1">
                <a:solidFill>
                  <a:schemeClr val="accent1">
                    <a:lumMod val="75000"/>
                  </a:schemeClr>
                </a:solidFill>
                <a:latin typeface="Times New Roman" panose="02020603050405020304" pitchFamily="18" charset="0"/>
                <a:cs typeface="Times New Roman" panose="02020603050405020304" pitchFamily="18" charset="0"/>
              </a:rPr>
              <a:t>Thể</a:t>
            </a:r>
            <a:r>
              <a:rPr lang="en-US" sz="2400" b="1">
                <a:solidFill>
                  <a:schemeClr val="accent1">
                    <a:lumMod val="75000"/>
                  </a:schemeClr>
                </a:solidFill>
                <a:latin typeface="Times New Roman" panose="02020603050405020304" pitchFamily="18" charset="0"/>
                <a:cs typeface="Times New Roman" panose="02020603050405020304" pitchFamily="18" charset="0"/>
              </a:rPr>
              <a:t> Thao </a:t>
            </a:r>
            <a:r>
              <a:rPr lang="en-US" sz="2400" b="1" err="1">
                <a:solidFill>
                  <a:schemeClr val="accent1">
                    <a:lumMod val="75000"/>
                  </a:schemeClr>
                </a:solidFill>
                <a:latin typeface="Times New Roman" panose="02020603050405020304" pitchFamily="18" charset="0"/>
                <a:cs typeface="Times New Roman" panose="02020603050405020304" pitchFamily="18" charset="0"/>
              </a:rPr>
              <a:t>Thành</a:t>
            </a:r>
            <a:r>
              <a:rPr lang="en-US" sz="2400" b="1">
                <a:solidFill>
                  <a:schemeClr val="accent1">
                    <a:lumMod val="75000"/>
                  </a:schemeClr>
                </a:solidFill>
                <a:latin typeface="Times New Roman" panose="02020603050405020304" pitchFamily="18" charset="0"/>
                <a:cs typeface="Times New Roman" panose="02020603050405020304" pitchFamily="18" charset="0"/>
              </a:rPr>
              <a:t> </a:t>
            </a:r>
            <a:r>
              <a:rPr lang="en-US" sz="2400" b="1" err="1">
                <a:solidFill>
                  <a:schemeClr val="accent1">
                    <a:lumMod val="75000"/>
                  </a:schemeClr>
                </a:solidFill>
                <a:latin typeface="Times New Roman" panose="02020603050405020304" pitchFamily="18" charset="0"/>
                <a:cs typeface="Times New Roman" panose="02020603050405020304" pitchFamily="18" charset="0"/>
              </a:rPr>
              <a:t>Phố</a:t>
            </a:r>
            <a:r>
              <a:rPr lang="en-US" sz="2400" b="1">
                <a:solidFill>
                  <a:schemeClr val="accent1">
                    <a:lumMod val="75000"/>
                  </a:schemeClr>
                </a:solidFill>
                <a:latin typeface="Times New Roman" panose="02020603050405020304" pitchFamily="18" charset="0"/>
                <a:cs typeface="Times New Roman" panose="02020603050405020304" pitchFamily="18" charset="0"/>
              </a:rPr>
              <a:t> </a:t>
            </a:r>
            <a:r>
              <a:rPr lang="en-US" sz="2400" b="1" err="1">
                <a:solidFill>
                  <a:schemeClr val="accent1">
                    <a:lumMod val="75000"/>
                  </a:schemeClr>
                </a:solidFill>
                <a:latin typeface="Times New Roman" panose="02020603050405020304" pitchFamily="18" charset="0"/>
                <a:cs typeface="Times New Roman" panose="02020603050405020304" pitchFamily="18" charset="0"/>
              </a:rPr>
              <a:t>Hồ</a:t>
            </a:r>
            <a:r>
              <a:rPr lang="en-US" sz="2400" b="1">
                <a:solidFill>
                  <a:schemeClr val="accent1">
                    <a:lumMod val="75000"/>
                  </a:schemeClr>
                </a:solidFill>
                <a:latin typeface="Times New Roman" panose="02020603050405020304" pitchFamily="18" charset="0"/>
                <a:cs typeface="Times New Roman" panose="02020603050405020304" pitchFamily="18" charset="0"/>
              </a:rPr>
              <a:t> </a:t>
            </a:r>
            <a:r>
              <a:rPr lang="en-US" sz="2400" b="1" err="1">
                <a:solidFill>
                  <a:schemeClr val="accent1">
                    <a:lumMod val="75000"/>
                  </a:schemeClr>
                </a:solidFill>
                <a:latin typeface="Times New Roman" panose="02020603050405020304" pitchFamily="18" charset="0"/>
                <a:cs typeface="Times New Roman" panose="02020603050405020304" pitchFamily="18" charset="0"/>
              </a:rPr>
              <a:t>Chí</a:t>
            </a:r>
            <a:r>
              <a:rPr lang="en-US" sz="2400" b="1">
                <a:solidFill>
                  <a:schemeClr val="accent1">
                    <a:lumMod val="75000"/>
                  </a:schemeClr>
                </a:solidFill>
                <a:latin typeface="Times New Roman" panose="02020603050405020304" pitchFamily="18" charset="0"/>
                <a:cs typeface="Times New Roman" panose="02020603050405020304" pitchFamily="18" charset="0"/>
              </a:rPr>
              <a:t> Minh.</a:t>
            </a:r>
          </a:p>
          <a:p>
            <a:pPr marL="285750" indent="-285750">
              <a:buFont typeface="Arial" panose="020B0604020202020204" pitchFamily="34" charset="0"/>
              <a:buChar char="•"/>
            </a:pPr>
            <a:endParaRPr lang="en-US" sz="2400" b="1">
              <a:solidFill>
                <a:schemeClr val="accent1">
                  <a:lumMod val="75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a:solidFill>
                  <a:schemeClr val="accent1">
                    <a:lumMod val="75000"/>
                  </a:schemeClr>
                </a:solidFill>
                <a:latin typeface="Times New Roman" panose="02020603050405020304" pitchFamily="18" charset="0"/>
                <a:cs typeface="Times New Roman" panose="02020603050405020304" pitchFamily="18" charset="0"/>
              </a:rPr>
              <a:t>Đ</a:t>
            </a:r>
            <a:r>
              <a:rPr lang="vi-VN" sz="2400">
                <a:solidFill>
                  <a:schemeClr val="accent1">
                    <a:lumMod val="75000"/>
                  </a:schemeClr>
                </a:solidFill>
                <a:latin typeface="Times New Roman" panose="02020603050405020304" pitchFamily="18" charset="0"/>
                <a:cs typeface="Times New Roman" panose="02020603050405020304" pitchFamily="18" charset="0"/>
              </a:rPr>
              <a:t>ơ</a:t>
            </a:r>
            <a:r>
              <a:rPr lang="en-US" sz="2400">
                <a:solidFill>
                  <a:schemeClr val="accent1">
                    <a:lumMod val="75000"/>
                  </a:schemeClr>
                </a:solidFill>
                <a:latin typeface="Times New Roman" panose="02020603050405020304" pitchFamily="18" charset="0"/>
                <a:cs typeface="Times New Roman" panose="02020603050405020304" pitchFamily="18" charset="0"/>
              </a:rPr>
              <a:t>n </a:t>
            </a:r>
            <a:r>
              <a:rPr lang="en-US" sz="2400" err="1">
                <a:solidFill>
                  <a:schemeClr val="accent1">
                    <a:lumMod val="75000"/>
                  </a:schemeClr>
                </a:solidFill>
                <a:latin typeface="Times New Roman" panose="02020603050405020304" pitchFamily="18" charset="0"/>
                <a:cs typeface="Times New Roman" panose="02020603050405020304" pitchFamily="18" charset="0"/>
              </a:rPr>
              <a:t>vị</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điều</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hành</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giải</a:t>
            </a:r>
            <a:r>
              <a:rPr lang="en-US" sz="2400">
                <a:solidFill>
                  <a:schemeClr val="accent1">
                    <a:lumMod val="75000"/>
                  </a:schemeClr>
                </a:solidFill>
                <a:latin typeface="Times New Roman" panose="02020603050405020304" pitchFamily="18" charset="0"/>
                <a:cs typeface="Times New Roman" panose="02020603050405020304" pitchFamily="18" charset="0"/>
              </a:rPr>
              <a:t>:</a:t>
            </a:r>
          </a:p>
        </p:txBody>
      </p:sp>
      <p:sp>
        <p:nvSpPr>
          <p:cNvPr id="13" name="TextBox 12">
            <a:extLst>
              <a:ext uri="{FF2B5EF4-FFF2-40B4-BE49-F238E27FC236}">
                <a16:creationId xmlns:a16="http://schemas.microsoft.com/office/drawing/2014/main" id="{9C633662-4EF0-400E-AD2F-AD7D975B4B0E}"/>
              </a:ext>
            </a:extLst>
          </p:cNvPr>
          <p:cNvSpPr txBox="1"/>
          <p:nvPr/>
        </p:nvSpPr>
        <p:spPr>
          <a:xfrm>
            <a:off x="2327980" y="3646362"/>
            <a:ext cx="9870074" cy="830997"/>
          </a:xfrm>
          <a:prstGeom prst="rect">
            <a:avLst/>
          </a:prstGeom>
          <a:noFill/>
        </p:spPr>
        <p:txBody>
          <a:bodyPr wrap="none" rtlCol="0">
            <a:spAutoFit/>
          </a:bodyPr>
          <a:lstStyle/>
          <a:p>
            <a:pPr marL="342900" indent="-342900">
              <a:buFont typeface="Wingdings" panose="05000000000000000000" pitchFamily="2" charset="2"/>
              <a:buChar char="ü"/>
            </a:pPr>
            <a:r>
              <a:rPr lang="en-US" sz="2400" err="1">
                <a:solidFill>
                  <a:schemeClr val="accent1">
                    <a:lumMod val="75000"/>
                  </a:schemeClr>
                </a:solidFill>
                <a:latin typeface="Times New Roman" panose="02020603050405020304" pitchFamily="18" charset="0"/>
                <a:cs typeface="Times New Roman" panose="02020603050405020304" pitchFamily="18" charset="0"/>
              </a:rPr>
              <a:t>Bộ</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Môn</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Bóng</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đá</a:t>
            </a:r>
            <a:r>
              <a:rPr lang="en-US" sz="2400">
                <a:solidFill>
                  <a:schemeClr val="accent1">
                    <a:lumMod val="75000"/>
                  </a:schemeClr>
                </a:solidFill>
                <a:latin typeface="Times New Roman" panose="02020603050405020304" pitchFamily="18" charset="0"/>
                <a:cs typeface="Times New Roman" panose="02020603050405020304" pitchFamily="18" charset="0"/>
              </a:rPr>
              <a:t> – </a:t>
            </a:r>
            <a:r>
              <a:rPr lang="en-US" sz="2400" err="1">
                <a:solidFill>
                  <a:schemeClr val="accent1">
                    <a:lumMod val="75000"/>
                  </a:schemeClr>
                </a:solidFill>
                <a:latin typeface="Times New Roman" panose="02020603050405020304" pitchFamily="18" charset="0"/>
                <a:cs typeface="Times New Roman" panose="02020603050405020304" pitchFamily="18" charset="0"/>
              </a:rPr>
              <a:t>Đá</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cầu</a:t>
            </a:r>
            <a:r>
              <a:rPr lang="en-US" sz="2400">
                <a:solidFill>
                  <a:schemeClr val="accent1">
                    <a:lumMod val="75000"/>
                  </a:schemeClr>
                </a:solidFill>
                <a:latin typeface="Times New Roman" panose="02020603050405020304" pitchFamily="18" charset="0"/>
                <a:cs typeface="Times New Roman" panose="02020603050405020304" pitchFamily="18" charset="0"/>
              </a:rPr>
              <a:t> – </a:t>
            </a:r>
            <a:r>
              <a:rPr lang="en-US" sz="2400" err="1">
                <a:solidFill>
                  <a:schemeClr val="accent1">
                    <a:lumMod val="75000"/>
                  </a:schemeClr>
                </a:solidFill>
                <a:latin typeface="Times New Roman" panose="02020603050405020304" pitchFamily="18" charset="0"/>
                <a:cs typeface="Times New Roman" panose="02020603050405020304" pitchFamily="18" charset="0"/>
              </a:rPr>
              <a:t>Cầu</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mây</a:t>
            </a:r>
            <a:r>
              <a:rPr lang="en-US" sz="2400">
                <a:solidFill>
                  <a:schemeClr val="accent1">
                    <a:lumMod val="75000"/>
                  </a:schemeClr>
                </a:solidFill>
                <a:latin typeface="Times New Roman" panose="02020603050405020304" pitchFamily="18" charset="0"/>
                <a:cs typeface="Times New Roman" panose="02020603050405020304" pitchFamily="18" charset="0"/>
              </a:rPr>
              <a:t> Tr</a:t>
            </a:r>
            <a:r>
              <a:rPr lang="vi-VN" sz="2400">
                <a:solidFill>
                  <a:schemeClr val="accent1">
                    <a:lumMod val="75000"/>
                  </a:schemeClr>
                </a:solidFill>
                <a:latin typeface="Times New Roman" panose="02020603050405020304" pitchFamily="18" charset="0"/>
                <a:cs typeface="Times New Roman" panose="02020603050405020304" pitchFamily="18" charset="0"/>
              </a:rPr>
              <a:t>ư</a:t>
            </a:r>
            <a:r>
              <a:rPr lang="en-US" sz="2400" err="1">
                <a:solidFill>
                  <a:schemeClr val="accent1">
                    <a:lumMod val="75000"/>
                  </a:schemeClr>
                </a:solidFill>
                <a:latin typeface="Times New Roman" panose="02020603050405020304" pitchFamily="18" charset="0"/>
                <a:cs typeface="Times New Roman" panose="02020603050405020304" pitchFamily="18" charset="0"/>
              </a:rPr>
              <a:t>ờng</a:t>
            </a:r>
            <a:r>
              <a:rPr lang="en-US" sz="2400">
                <a:solidFill>
                  <a:schemeClr val="accent1">
                    <a:lumMod val="75000"/>
                  </a:schemeClr>
                </a:solidFill>
                <a:latin typeface="Times New Roman" panose="02020603050405020304" pitchFamily="18" charset="0"/>
                <a:cs typeface="Times New Roman" panose="02020603050405020304" pitchFamily="18" charset="0"/>
              </a:rPr>
              <a:t> ĐH TDTT TP. </a:t>
            </a:r>
            <a:r>
              <a:rPr lang="en-US" sz="2400" err="1">
                <a:solidFill>
                  <a:schemeClr val="accent1">
                    <a:lumMod val="75000"/>
                  </a:schemeClr>
                </a:solidFill>
                <a:latin typeface="Times New Roman" panose="02020603050405020304" pitchFamily="18" charset="0"/>
                <a:cs typeface="Times New Roman" panose="02020603050405020304" pitchFamily="18" charset="0"/>
              </a:rPr>
              <a:t>Hồ</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Chí</a:t>
            </a:r>
            <a:r>
              <a:rPr lang="en-US" sz="2400">
                <a:solidFill>
                  <a:schemeClr val="accent1">
                    <a:lumMod val="75000"/>
                  </a:schemeClr>
                </a:solidFill>
                <a:latin typeface="Times New Roman" panose="02020603050405020304" pitchFamily="18" charset="0"/>
                <a:cs typeface="Times New Roman" panose="02020603050405020304" pitchFamily="18" charset="0"/>
              </a:rPr>
              <a:t> Minh.</a:t>
            </a:r>
          </a:p>
          <a:p>
            <a:pPr marL="342900" indent="-342900">
              <a:buFont typeface="Wingdings" panose="05000000000000000000" pitchFamily="2" charset="2"/>
              <a:buChar char="ü"/>
            </a:pPr>
            <a:r>
              <a:rPr lang="en-US" sz="2400" err="1">
                <a:solidFill>
                  <a:schemeClr val="accent1">
                    <a:lumMod val="75000"/>
                  </a:schemeClr>
                </a:solidFill>
                <a:latin typeface="Times New Roman" panose="02020603050405020304" pitchFamily="18" charset="0"/>
                <a:cs typeface="Times New Roman" panose="02020603050405020304" pitchFamily="18" charset="0"/>
              </a:rPr>
              <a:t>Trung</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tâm</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Bóng</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đá</a:t>
            </a:r>
            <a:r>
              <a:rPr lang="en-US" sz="2400">
                <a:solidFill>
                  <a:schemeClr val="accent1">
                    <a:lumMod val="75000"/>
                  </a:schemeClr>
                </a:solidFill>
                <a:latin typeface="Times New Roman" panose="02020603050405020304" pitchFamily="18" charset="0"/>
                <a:cs typeface="Times New Roman" panose="02020603050405020304" pitchFamily="18" charset="0"/>
              </a:rPr>
              <a:t> Nam </a:t>
            </a:r>
            <a:r>
              <a:rPr lang="en-US" sz="2400" err="1">
                <a:solidFill>
                  <a:schemeClr val="accent1">
                    <a:lumMod val="75000"/>
                  </a:schemeClr>
                </a:solidFill>
                <a:latin typeface="Times New Roman" panose="02020603050405020304" pitchFamily="18" charset="0"/>
                <a:cs typeface="Times New Roman" panose="02020603050405020304" pitchFamily="18" charset="0"/>
              </a:rPr>
              <a:t>Việt</a:t>
            </a:r>
            <a:r>
              <a:rPr lang="en-US" sz="2400">
                <a:solidFill>
                  <a:schemeClr val="accent1">
                    <a:lumMod val="75000"/>
                  </a:schemeClr>
                </a:solidFill>
                <a:latin typeface="Times New Roman" panose="02020603050405020304" pitchFamily="18" charset="0"/>
                <a:cs typeface="Times New Roman" panose="02020603050405020304" pitchFamily="18" charset="0"/>
              </a:rPr>
              <a:t>.</a:t>
            </a:r>
          </a:p>
        </p:txBody>
      </p:sp>
      <p:pic>
        <p:nvPicPr>
          <p:cNvPr id="14" name="Picture 13">
            <a:extLst>
              <a:ext uri="{FF2B5EF4-FFF2-40B4-BE49-F238E27FC236}">
                <a16:creationId xmlns:a16="http://schemas.microsoft.com/office/drawing/2014/main" id="{37DA8E96-C9B4-4BE3-9ED6-4C226EB50D4F}"/>
              </a:ext>
            </a:extLst>
          </p:cNvPr>
          <p:cNvPicPr>
            <a:picLocks noChangeAspect="1"/>
          </p:cNvPicPr>
          <p:nvPr/>
        </p:nvPicPr>
        <p:blipFill>
          <a:blip r:embed="rId2"/>
          <a:stretch>
            <a:fillRect/>
          </a:stretch>
        </p:blipFill>
        <p:spPr>
          <a:xfrm>
            <a:off x="3378339" y="4551252"/>
            <a:ext cx="2143125" cy="2143125"/>
          </a:xfrm>
          <a:prstGeom prst="rect">
            <a:avLst/>
          </a:prstGeom>
        </p:spPr>
      </p:pic>
      <p:pic>
        <p:nvPicPr>
          <p:cNvPr id="15" name="Picture 14">
            <a:extLst>
              <a:ext uri="{FF2B5EF4-FFF2-40B4-BE49-F238E27FC236}">
                <a16:creationId xmlns:a16="http://schemas.microsoft.com/office/drawing/2014/main" id="{B1CF7919-8326-4632-A9EC-DE359633F3B7}"/>
              </a:ext>
            </a:extLst>
          </p:cNvPr>
          <p:cNvPicPr>
            <a:picLocks noChangeAspect="1"/>
          </p:cNvPicPr>
          <p:nvPr/>
        </p:nvPicPr>
        <p:blipFill>
          <a:blip r:embed="rId3"/>
          <a:stretch>
            <a:fillRect/>
          </a:stretch>
        </p:blipFill>
        <p:spPr>
          <a:xfrm>
            <a:off x="6203881" y="4484992"/>
            <a:ext cx="2143125" cy="2143125"/>
          </a:xfrm>
          <a:prstGeom prst="rect">
            <a:avLst/>
          </a:prstGeom>
        </p:spPr>
      </p:pic>
    </p:spTree>
    <p:extLst>
      <p:ext uri="{BB962C8B-B14F-4D97-AF65-F5344CB8AC3E}">
        <p14:creationId xmlns:p14="http://schemas.microsoft.com/office/powerpoint/2010/main" val="157498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t> </a:t>
            </a:r>
            <a:br>
              <a:rPr lang="en-US"/>
            </a:br>
            <a:endParaRPr lang="en-US"/>
          </a:p>
        </p:txBody>
      </p:sp>
      <p:sp>
        <p:nvSpPr>
          <p:cNvPr id="8" name="TextBox 7">
            <a:extLst>
              <a:ext uri="{FF2B5EF4-FFF2-40B4-BE49-F238E27FC236}">
                <a16:creationId xmlns:a16="http://schemas.microsoft.com/office/drawing/2014/main" id="{E0260050-579D-447A-A407-320C6DCBC893}"/>
              </a:ext>
            </a:extLst>
          </p:cNvPr>
          <p:cNvSpPr txBox="1"/>
          <p:nvPr/>
        </p:nvSpPr>
        <p:spPr>
          <a:xfrm>
            <a:off x="609599" y="694655"/>
            <a:ext cx="10972799" cy="1569660"/>
          </a:xfrm>
          <a:prstGeom prst="rect">
            <a:avLst/>
          </a:prstGeom>
          <a:noFill/>
        </p:spPr>
        <p:txBody>
          <a:bodyPr wrap="square">
            <a:spAutoFit/>
          </a:bodyPr>
          <a:lstStyle/>
          <a:p>
            <a:pPr algn="ctr"/>
            <a:r>
              <a:rPr lang="en-US" sz="3200" b="1">
                <a:solidFill>
                  <a:srgbClr val="FF0000"/>
                </a:solidFill>
                <a:latin typeface="Engravers MT" panose="02090707080505020304" pitchFamily="18" charset="0"/>
                <a:cs typeface="Times New Roman" panose="02020603050405020304" pitchFamily="18" charset="0"/>
              </a:rPr>
              <a:t>GIẢI BÓNG ĐÁ THIẾU NIÊN &amp; NHI ĐỒNG CÁC CLB CỘNG ĐỒNG TOÀN QUỐC</a:t>
            </a:r>
            <a:br>
              <a:rPr lang="en-US" sz="3200" b="1">
                <a:solidFill>
                  <a:srgbClr val="FF0000"/>
                </a:solidFill>
                <a:latin typeface="Engravers MT" panose="02090707080505020304" pitchFamily="18" charset="0"/>
                <a:cs typeface="Times New Roman" panose="02020603050405020304" pitchFamily="18" charset="0"/>
              </a:rPr>
            </a:br>
            <a:r>
              <a:rPr lang="en-US" sz="3200" b="1">
                <a:solidFill>
                  <a:srgbClr val="FF0000"/>
                </a:solidFill>
                <a:latin typeface="Engravers MT" panose="02090707080505020304" pitchFamily="18" charset="0"/>
                <a:cs typeface="Times New Roman" panose="02020603050405020304" pitchFamily="18" charset="0"/>
              </a:rPr>
              <a:t>LẦN III – NĂM 2020</a:t>
            </a:r>
            <a:endParaRPr lang="en-US" sz="3200"/>
          </a:p>
        </p:txBody>
      </p:sp>
      <p:sp>
        <p:nvSpPr>
          <p:cNvPr id="11" name="TextBox 10">
            <a:extLst>
              <a:ext uri="{FF2B5EF4-FFF2-40B4-BE49-F238E27FC236}">
                <a16:creationId xmlns:a16="http://schemas.microsoft.com/office/drawing/2014/main" id="{CE101EB3-9D62-43B6-AB97-77FBAE836C76}"/>
              </a:ext>
            </a:extLst>
          </p:cNvPr>
          <p:cNvSpPr txBox="1"/>
          <p:nvPr/>
        </p:nvSpPr>
        <p:spPr>
          <a:xfrm>
            <a:off x="728870" y="2273748"/>
            <a:ext cx="3252814" cy="461665"/>
          </a:xfrm>
          <a:prstGeom prst="rect">
            <a:avLst/>
          </a:prstGeom>
          <a:noFill/>
        </p:spPr>
        <p:txBody>
          <a:bodyPr wrap="none" rtlCol="0">
            <a:spAutoFit/>
          </a:bodyPr>
          <a:lstStyle/>
          <a:p>
            <a:r>
              <a:rPr lang="en-US" sz="2400" err="1">
                <a:solidFill>
                  <a:schemeClr val="accent1">
                    <a:lumMod val="75000"/>
                  </a:schemeClr>
                </a:solidFill>
                <a:latin typeface="Times New Roman" panose="02020603050405020304" pitchFamily="18" charset="0"/>
                <a:cs typeface="Times New Roman" panose="02020603050405020304" pitchFamily="18" charset="0"/>
              </a:rPr>
              <a:t>Đơn</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vị</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bảo</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trợ</a:t>
            </a:r>
            <a:r>
              <a:rPr lang="en-US" sz="2400">
                <a:solidFill>
                  <a:schemeClr val="accent1">
                    <a:lumMod val="75000"/>
                  </a:schemeClr>
                </a:solidFill>
                <a:latin typeface="Times New Roman" panose="02020603050405020304" pitchFamily="18" charset="0"/>
                <a:cs typeface="Times New Roman" panose="02020603050405020304" pitchFamily="18" charset="0"/>
              </a:rPr>
              <a:t> </a:t>
            </a:r>
            <a:r>
              <a:rPr lang="en-US" sz="2400" err="1">
                <a:solidFill>
                  <a:schemeClr val="accent1">
                    <a:lumMod val="75000"/>
                  </a:schemeClr>
                </a:solidFill>
                <a:latin typeface="Times New Roman" panose="02020603050405020304" pitchFamily="18" charset="0"/>
                <a:cs typeface="Times New Roman" panose="02020603050405020304" pitchFamily="18" charset="0"/>
              </a:rPr>
              <a:t>thông</a:t>
            </a:r>
            <a:r>
              <a:rPr lang="en-US" sz="2400">
                <a:solidFill>
                  <a:schemeClr val="accent1">
                    <a:lumMod val="75000"/>
                  </a:schemeClr>
                </a:solidFill>
                <a:latin typeface="Times New Roman" panose="02020603050405020304" pitchFamily="18" charset="0"/>
                <a:cs typeface="Times New Roman" panose="02020603050405020304" pitchFamily="18" charset="0"/>
              </a:rPr>
              <a:t> tin:</a:t>
            </a:r>
          </a:p>
        </p:txBody>
      </p:sp>
      <p:pic>
        <p:nvPicPr>
          <p:cNvPr id="13" name="Picture 12">
            <a:extLst>
              <a:ext uri="{FF2B5EF4-FFF2-40B4-BE49-F238E27FC236}">
                <a16:creationId xmlns:a16="http://schemas.microsoft.com/office/drawing/2014/main" id="{01CFD270-B5F6-4478-B0F4-060D89543E3F}"/>
              </a:ext>
            </a:extLst>
          </p:cNvPr>
          <p:cNvPicPr>
            <a:picLocks noChangeAspect="1"/>
          </p:cNvPicPr>
          <p:nvPr/>
        </p:nvPicPr>
        <p:blipFill>
          <a:blip r:embed="rId2"/>
          <a:stretch>
            <a:fillRect/>
          </a:stretch>
        </p:blipFill>
        <p:spPr>
          <a:xfrm>
            <a:off x="1149329" y="3200057"/>
            <a:ext cx="2411896" cy="1393629"/>
          </a:xfrm>
          <a:prstGeom prst="rect">
            <a:avLst/>
          </a:prstGeom>
        </p:spPr>
      </p:pic>
      <p:pic>
        <p:nvPicPr>
          <p:cNvPr id="15" name="Picture 14">
            <a:extLst>
              <a:ext uri="{FF2B5EF4-FFF2-40B4-BE49-F238E27FC236}">
                <a16:creationId xmlns:a16="http://schemas.microsoft.com/office/drawing/2014/main" id="{970EEFC4-22C7-4E0D-88DD-A1E4BBA6916E}"/>
              </a:ext>
            </a:extLst>
          </p:cNvPr>
          <p:cNvPicPr>
            <a:picLocks noChangeAspect="1"/>
          </p:cNvPicPr>
          <p:nvPr/>
        </p:nvPicPr>
        <p:blipFill>
          <a:blip r:embed="rId3"/>
          <a:stretch>
            <a:fillRect/>
          </a:stretch>
        </p:blipFill>
        <p:spPr>
          <a:xfrm>
            <a:off x="4479233" y="2890772"/>
            <a:ext cx="3233529" cy="1704076"/>
          </a:xfrm>
          <a:prstGeom prst="rect">
            <a:avLst/>
          </a:prstGeom>
        </p:spPr>
      </p:pic>
      <p:pic>
        <p:nvPicPr>
          <p:cNvPr id="17" name="Picture 16">
            <a:extLst>
              <a:ext uri="{FF2B5EF4-FFF2-40B4-BE49-F238E27FC236}">
                <a16:creationId xmlns:a16="http://schemas.microsoft.com/office/drawing/2014/main" id="{BB91E461-A08C-4CC9-A94E-66F3F4236289}"/>
              </a:ext>
            </a:extLst>
          </p:cNvPr>
          <p:cNvPicPr>
            <a:picLocks noChangeAspect="1"/>
          </p:cNvPicPr>
          <p:nvPr/>
        </p:nvPicPr>
        <p:blipFill>
          <a:blip r:embed="rId4"/>
          <a:stretch>
            <a:fillRect/>
          </a:stretch>
        </p:blipFill>
        <p:spPr>
          <a:xfrm>
            <a:off x="8415131" y="2440469"/>
            <a:ext cx="3458816" cy="2729947"/>
          </a:xfrm>
          <a:prstGeom prst="rect">
            <a:avLst/>
          </a:prstGeom>
        </p:spPr>
      </p:pic>
      <p:pic>
        <p:nvPicPr>
          <p:cNvPr id="19" name="Picture 18">
            <a:extLst>
              <a:ext uri="{FF2B5EF4-FFF2-40B4-BE49-F238E27FC236}">
                <a16:creationId xmlns:a16="http://schemas.microsoft.com/office/drawing/2014/main" id="{2B2148CF-D367-4096-9A4E-23FAA1519E82}"/>
              </a:ext>
            </a:extLst>
          </p:cNvPr>
          <p:cNvPicPr>
            <a:picLocks noChangeAspect="1"/>
          </p:cNvPicPr>
          <p:nvPr/>
        </p:nvPicPr>
        <p:blipFill>
          <a:blip r:embed="rId5"/>
          <a:stretch>
            <a:fillRect/>
          </a:stretch>
        </p:blipFill>
        <p:spPr>
          <a:xfrm>
            <a:off x="318053" y="4593686"/>
            <a:ext cx="3458815" cy="1797529"/>
          </a:xfrm>
          <a:prstGeom prst="rect">
            <a:avLst/>
          </a:prstGeom>
        </p:spPr>
      </p:pic>
      <p:pic>
        <p:nvPicPr>
          <p:cNvPr id="21" name="Picture 20">
            <a:extLst>
              <a:ext uri="{FF2B5EF4-FFF2-40B4-BE49-F238E27FC236}">
                <a16:creationId xmlns:a16="http://schemas.microsoft.com/office/drawing/2014/main" id="{19D39171-EE56-4EB3-BBA4-F4698CD72DF8}"/>
              </a:ext>
            </a:extLst>
          </p:cNvPr>
          <p:cNvPicPr>
            <a:picLocks noChangeAspect="1"/>
          </p:cNvPicPr>
          <p:nvPr/>
        </p:nvPicPr>
        <p:blipFill>
          <a:blip r:embed="rId6"/>
          <a:stretch>
            <a:fillRect/>
          </a:stretch>
        </p:blipFill>
        <p:spPr>
          <a:xfrm>
            <a:off x="4678016" y="4681062"/>
            <a:ext cx="2835962" cy="2143125"/>
          </a:xfrm>
          <a:prstGeom prst="rect">
            <a:avLst/>
          </a:prstGeom>
        </p:spPr>
      </p:pic>
      <p:pic>
        <p:nvPicPr>
          <p:cNvPr id="4" name="Picture 3">
            <a:extLst>
              <a:ext uri="{FF2B5EF4-FFF2-40B4-BE49-F238E27FC236}">
                <a16:creationId xmlns:a16="http://schemas.microsoft.com/office/drawing/2014/main" id="{EF589146-E434-403F-AA75-20F30580223C}"/>
              </a:ext>
            </a:extLst>
          </p:cNvPr>
          <p:cNvPicPr>
            <a:picLocks noChangeAspect="1"/>
          </p:cNvPicPr>
          <p:nvPr/>
        </p:nvPicPr>
        <p:blipFill>
          <a:blip r:embed="rId7"/>
          <a:stretch>
            <a:fillRect/>
          </a:stretch>
        </p:blipFill>
        <p:spPr>
          <a:xfrm>
            <a:off x="8603814" y="4916558"/>
            <a:ext cx="2978583" cy="1474658"/>
          </a:xfrm>
          <a:prstGeom prst="rect">
            <a:avLst/>
          </a:prstGeom>
        </p:spPr>
      </p:pic>
    </p:spTree>
    <p:extLst>
      <p:ext uri="{BB962C8B-B14F-4D97-AF65-F5344CB8AC3E}">
        <p14:creationId xmlns:p14="http://schemas.microsoft.com/office/powerpoint/2010/main" val="3703424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6154" y="586858"/>
            <a:ext cx="10972800" cy="890250"/>
          </a:xfrm>
        </p:spPr>
        <p:txBody>
          <a:bodyPr>
            <a:normAutofit/>
          </a:bodyPr>
          <a:lstStyle/>
          <a:p>
            <a:pPr algn="ctr"/>
            <a:r>
              <a:rPr lang="en-US" sz="4000" b="1">
                <a:solidFill>
                  <a:srgbClr val="FF0000"/>
                </a:solidFill>
                <a:latin typeface="Times New Roman" panose="02020603050405020304" pitchFamily="18" charset="0"/>
                <a:cs typeface="Times New Roman" panose="02020603050405020304" pitchFamily="18" charset="0"/>
              </a:rPr>
              <a:t>MỤC LỤC</a:t>
            </a:r>
            <a:endParaRPr lang="en-US" sz="4000"/>
          </a:p>
        </p:txBody>
      </p:sp>
      <p:sp>
        <p:nvSpPr>
          <p:cNvPr id="9" name="Content Placeholder 8"/>
          <p:cNvSpPr>
            <a:spLocks noGrp="1"/>
          </p:cNvSpPr>
          <p:nvPr>
            <p:ph sz="half" idx="2"/>
          </p:nvPr>
        </p:nvSpPr>
        <p:spPr>
          <a:xfrm>
            <a:off x="5552832" y="2060761"/>
            <a:ext cx="5384800" cy="4434840"/>
          </a:xfrm>
        </p:spPr>
        <p:txBody>
          <a:bodyPr>
            <a:normAutofit/>
          </a:bodyPr>
          <a:lstStyle/>
          <a:p>
            <a:pPr marL="0" indent="0" algn="ctr">
              <a:buNone/>
            </a:pPr>
            <a:endParaRPr lang="en-US" sz="3000" b="1">
              <a:solidFill>
                <a:srgbClr val="00B050"/>
              </a:solidFill>
              <a:latin typeface="Times New Roman" panose="02020603050405020304" pitchFamily="18" charset="0"/>
              <a:cs typeface="Times New Roman" panose="02020603050405020304" pitchFamily="18" charset="0"/>
            </a:endParaRPr>
          </a:p>
          <a:p>
            <a:pPr marL="0" indent="0" algn="ctr">
              <a:buNone/>
            </a:pPr>
            <a:endParaRPr lang="en-US" sz="3000" b="1">
              <a:solidFill>
                <a:srgbClr val="00B050"/>
              </a:solidFill>
              <a:latin typeface="Times New Roman" panose="02020603050405020304" pitchFamily="18" charset="0"/>
              <a:cs typeface="Times New Roman" panose="02020603050405020304" pitchFamily="18" charset="0"/>
            </a:endParaRPr>
          </a:p>
          <a:p>
            <a:pPr marL="0" indent="0" algn="ctr">
              <a:buNone/>
            </a:pPr>
            <a:r>
              <a:rPr lang="en-US" sz="3000" b="1">
                <a:solidFill>
                  <a:srgbClr val="00B050"/>
                </a:solidFill>
                <a:latin typeface="Times New Roman" panose="02020603050405020304" pitchFamily="18" charset="0"/>
                <a:cs typeface="Times New Roman" panose="02020603050405020304" pitchFamily="18" charset="0"/>
              </a:rPr>
              <a:t>CÁC GÓI TÀI TRỢ &amp; QUYỀN LỢI TƯƠNG ỨNG</a:t>
            </a:r>
          </a:p>
        </p:txBody>
      </p:sp>
      <p:pic>
        <p:nvPicPr>
          <p:cNvPr id="5" name="Content Placeholder 4">
            <a:extLst>
              <a:ext uri="{FF2B5EF4-FFF2-40B4-BE49-F238E27FC236}">
                <a16:creationId xmlns:a16="http://schemas.microsoft.com/office/drawing/2014/main" id="{676F0594-78B1-4C5C-ADBB-CD6B2E58E88C}"/>
              </a:ext>
            </a:extLst>
          </p:cNvPr>
          <p:cNvPicPr>
            <a:picLocks noGrp="1" noChangeAspect="1"/>
          </p:cNvPicPr>
          <p:nvPr>
            <p:ph sz="half" idx="1"/>
          </p:nvPr>
        </p:nvPicPr>
        <p:blipFill>
          <a:blip r:embed="rId2"/>
          <a:stretch>
            <a:fillRect/>
          </a:stretch>
        </p:blipFill>
        <p:spPr>
          <a:xfrm>
            <a:off x="1254369" y="2060761"/>
            <a:ext cx="3277874" cy="3187099"/>
          </a:xfrm>
        </p:spPr>
      </p:pic>
    </p:spTree>
    <p:extLst>
      <p:ext uri="{BB962C8B-B14F-4D97-AF65-F5344CB8AC3E}">
        <p14:creationId xmlns:p14="http://schemas.microsoft.com/office/powerpoint/2010/main" val="2415481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008" y="773723"/>
            <a:ext cx="10972800" cy="932688"/>
          </a:xfrm>
        </p:spPr>
        <p:txBody>
          <a:bodyPr>
            <a:normAutofit/>
          </a:bodyPr>
          <a:lstStyle/>
          <a:p>
            <a:pPr algn="ctr"/>
            <a:r>
              <a:rPr lang="en-US" sz="4000" b="1">
                <a:solidFill>
                  <a:srgbClr val="FF0000"/>
                </a:solidFill>
                <a:latin typeface="Times New Roman" panose="02020603050405020304" pitchFamily="18" charset="0"/>
                <a:cs typeface="Times New Roman" panose="02020603050405020304" pitchFamily="18" charset="0"/>
              </a:rPr>
              <a:t>LỜI CẢM ƠN</a:t>
            </a:r>
          </a:p>
        </p:txBody>
      </p:sp>
      <p:sp>
        <p:nvSpPr>
          <p:cNvPr id="3" name="Text Placeholder 2"/>
          <p:cNvSpPr>
            <a:spLocks noGrp="1"/>
          </p:cNvSpPr>
          <p:nvPr>
            <p:ph idx="1"/>
          </p:nvPr>
        </p:nvSpPr>
        <p:spPr>
          <a:xfrm>
            <a:off x="581193" y="2142396"/>
            <a:ext cx="5705308" cy="4410804"/>
          </a:xfrm>
        </p:spPr>
        <p:txBody>
          <a:bodyPr>
            <a:normAutofit/>
          </a:bodyPr>
          <a:lstStyle/>
          <a:p>
            <a:pPr algn="just"/>
            <a:r>
              <a:rPr lang="vi-VN" sz="2400">
                <a:latin typeface="Times New Roman" panose="02020603050405020304" pitchFamily="18" charset="0"/>
                <a:cs typeface="Times New Roman" panose="02020603050405020304" pitchFamily="18" charset="0"/>
              </a:rPr>
              <a:t>Chúng tôi xin chân thành cảm ơn sự tham khảo, hợp tác, giúp đỡ của quý tổ chức, quý doanh nghiệp, quý công ty đã có những chia sẻ, đóng góp cho “Giải Bóng đá Thiếu niên &amp; Nhi đồng các CLB cộng đồng toàn quốc lần III – năm 2020”.</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Chúng tôi xin ghi nhận sự đóng góp và góp ý, hy </a:t>
            </a:r>
            <a:r>
              <a:rPr lang="en-US" sz="2400">
                <a:latin typeface="Times New Roman" panose="02020603050405020304" pitchFamily="18" charset="0"/>
                <a:cs typeface="Times New Roman" panose="02020603050405020304" pitchFamily="18" charset="0"/>
              </a:rPr>
              <a:t>v</a:t>
            </a:r>
            <a:r>
              <a:rPr lang="vi-VN" sz="2400">
                <a:latin typeface="Times New Roman" panose="02020603050405020304" pitchFamily="18" charset="0"/>
                <a:cs typeface="Times New Roman" panose="02020603050405020304" pitchFamily="18" charset="0"/>
              </a:rPr>
              <a:t>ọng sẽ tiếp tục nhận được sự giúp đỡ, ủng hộ, hợp tác của quý vị trong các giải đấu sắp tới.</a:t>
            </a:r>
            <a:endParaRPr lang="en-US" sz="240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6917918-8F8D-4786-8F81-8BE33E3A996A}"/>
              </a:ext>
            </a:extLst>
          </p:cNvPr>
          <p:cNvPicPr>
            <a:picLocks noChangeAspect="1"/>
          </p:cNvPicPr>
          <p:nvPr/>
        </p:nvPicPr>
        <p:blipFill>
          <a:blip r:embed="rId2"/>
          <a:stretch>
            <a:fillRect/>
          </a:stretch>
        </p:blipFill>
        <p:spPr>
          <a:xfrm>
            <a:off x="6667706" y="2357437"/>
            <a:ext cx="2143125" cy="2143125"/>
          </a:xfrm>
          <a:prstGeom prst="rect">
            <a:avLst/>
          </a:prstGeom>
        </p:spPr>
      </p:pic>
      <p:pic>
        <p:nvPicPr>
          <p:cNvPr id="8" name="Picture 7">
            <a:extLst>
              <a:ext uri="{FF2B5EF4-FFF2-40B4-BE49-F238E27FC236}">
                <a16:creationId xmlns:a16="http://schemas.microsoft.com/office/drawing/2014/main" id="{1300826B-4F69-4DDE-84AD-1F84AA5D452C}"/>
              </a:ext>
            </a:extLst>
          </p:cNvPr>
          <p:cNvPicPr>
            <a:picLocks noChangeAspect="1"/>
          </p:cNvPicPr>
          <p:nvPr/>
        </p:nvPicPr>
        <p:blipFill>
          <a:blip r:embed="rId3"/>
          <a:stretch>
            <a:fillRect/>
          </a:stretch>
        </p:blipFill>
        <p:spPr>
          <a:xfrm>
            <a:off x="9467682" y="2357437"/>
            <a:ext cx="2143125" cy="2143125"/>
          </a:xfrm>
          <a:prstGeom prst="rect">
            <a:avLst/>
          </a:prstGeom>
        </p:spPr>
      </p:pic>
    </p:spTree>
    <p:extLst>
      <p:ext uri="{BB962C8B-B14F-4D97-AF65-F5344CB8AC3E}">
        <p14:creationId xmlns:p14="http://schemas.microsoft.com/office/powerpoint/2010/main" val="223437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3353209" y="1951893"/>
            <a:ext cx="5485582" cy="2954214"/>
          </a:xfrm>
        </p:spPr>
      </p:pic>
    </p:spTree>
    <p:extLst>
      <p:ext uri="{BB962C8B-B14F-4D97-AF65-F5344CB8AC3E}">
        <p14:creationId xmlns:p14="http://schemas.microsoft.com/office/powerpoint/2010/main" val="652193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1586</TotalTime>
  <Words>522</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Constantia</vt:lpstr>
      <vt:lpstr>Engravers MT</vt:lpstr>
      <vt:lpstr>Times New Roman</vt:lpstr>
      <vt:lpstr>Wingdings</vt:lpstr>
      <vt:lpstr>Wingdings 2</vt:lpstr>
      <vt:lpstr>Flow</vt:lpstr>
      <vt:lpstr>HỒ SƠ MỜI TÀI TRỢ GIẢI BÓNG ĐÁ THIẾU NIÊN &amp; NHI ĐỒNG CÁC CLB CỘNG ĐỒNG TOÀN QUỐC LẦN III – NĂM 2020</vt:lpstr>
      <vt:lpstr>GIẢI BÓNG ĐÁ THIẾU NIÊN &amp; NHI ĐỒNG CÁC CLB CỘNG ĐỒNG TOÀN QUỐC LẦN III – NĂM 2020</vt:lpstr>
      <vt:lpstr>GIẢI BÓNG ĐÁ THIẾU NIÊN &amp; NHI ĐỒNG CÁC CLB CỘNG ĐỒNG TOÀN QUỐC LẦN III – NĂM 2020</vt:lpstr>
      <vt:lpstr>MỤC LỤC</vt:lpstr>
      <vt:lpstr>  </vt:lpstr>
      <vt:lpstr>  </vt:lpstr>
      <vt:lpstr>MỤC LỤC</vt:lpstr>
      <vt:lpstr>LỜI CẢM ƠN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HỒ SƠ TÀI TRỢ:</dc:title>
  <dc:creator>Tinie</dc:creator>
  <cp:lastModifiedBy>Windows User</cp:lastModifiedBy>
  <cp:revision>180</cp:revision>
  <dcterms:created xsi:type="dcterms:W3CDTF">2015-03-02T10:37:42Z</dcterms:created>
  <dcterms:modified xsi:type="dcterms:W3CDTF">2020-06-07T21:51:17Z</dcterms:modified>
</cp:coreProperties>
</file>